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3" r:id="rId3"/>
    <p:sldId id="274" r:id="rId4"/>
    <p:sldId id="271" r:id="rId5"/>
    <p:sldId id="263" r:id="rId6"/>
    <p:sldId id="264" r:id="rId7"/>
    <p:sldId id="275" r:id="rId8"/>
    <p:sldId id="265" r:id="rId9"/>
    <p:sldId id="266" r:id="rId10"/>
    <p:sldId id="267" r:id="rId11"/>
    <p:sldId id="268" r:id="rId12"/>
    <p:sldId id="269" r:id="rId13"/>
    <p:sldId id="270" r:id="rId14"/>
    <p:sldId id="276" r:id="rId15"/>
    <p:sldId id="272"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4" Type="http://schemas.openxmlformats.org/officeDocument/2006/relationships/image" Target="../media/image17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image" Target="../media/image193.wmf"/><Relationship Id="rId18" Type="http://schemas.openxmlformats.org/officeDocument/2006/relationships/image" Target="../media/image198.wmf"/><Relationship Id="rId3" Type="http://schemas.openxmlformats.org/officeDocument/2006/relationships/image" Target="../media/image183.wmf"/><Relationship Id="rId7" Type="http://schemas.openxmlformats.org/officeDocument/2006/relationships/image" Target="../media/image187.wmf"/><Relationship Id="rId12" Type="http://schemas.openxmlformats.org/officeDocument/2006/relationships/image" Target="../media/image192.wmf"/><Relationship Id="rId17" Type="http://schemas.openxmlformats.org/officeDocument/2006/relationships/image" Target="../media/image197.wmf"/><Relationship Id="rId2" Type="http://schemas.openxmlformats.org/officeDocument/2006/relationships/image" Target="../media/image182.wmf"/><Relationship Id="rId16" Type="http://schemas.openxmlformats.org/officeDocument/2006/relationships/image" Target="../media/image196.wmf"/><Relationship Id="rId20" Type="http://schemas.openxmlformats.org/officeDocument/2006/relationships/image" Target="../media/image200.wmf"/><Relationship Id="rId1" Type="http://schemas.openxmlformats.org/officeDocument/2006/relationships/image" Target="../media/image181.wmf"/><Relationship Id="rId6" Type="http://schemas.openxmlformats.org/officeDocument/2006/relationships/image" Target="../media/image186.wmf"/><Relationship Id="rId11" Type="http://schemas.openxmlformats.org/officeDocument/2006/relationships/image" Target="../media/image191.wmf"/><Relationship Id="rId5" Type="http://schemas.openxmlformats.org/officeDocument/2006/relationships/image" Target="../media/image185.wmf"/><Relationship Id="rId15" Type="http://schemas.openxmlformats.org/officeDocument/2006/relationships/image" Target="../media/image195.wmf"/><Relationship Id="rId10" Type="http://schemas.openxmlformats.org/officeDocument/2006/relationships/image" Target="../media/image190.wmf"/><Relationship Id="rId19" Type="http://schemas.openxmlformats.org/officeDocument/2006/relationships/image" Target="../media/image199.wmf"/><Relationship Id="rId4" Type="http://schemas.openxmlformats.org/officeDocument/2006/relationships/image" Target="../media/image184.wmf"/><Relationship Id="rId9" Type="http://schemas.openxmlformats.org/officeDocument/2006/relationships/image" Target="../media/image189.wmf"/><Relationship Id="rId14" Type="http://schemas.openxmlformats.org/officeDocument/2006/relationships/image" Target="../media/image19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09.wmf"/><Relationship Id="rId3" Type="http://schemas.openxmlformats.org/officeDocument/2006/relationships/image" Target="../media/image204.wmf"/><Relationship Id="rId7" Type="http://schemas.openxmlformats.org/officeDocument/2006/relationships/image" Target="../media/image208.wmf"/><Relationship Id="rId12" Type="http://schemas.openxmlformats.org/officeDocument/2006/relationships/image" Target="../media/image213.wmf"/><Relationship Id="rId2" Type="http://schemas.openxmlformats.org/officeDocument/2006/relationships/image" Target="../media/image203.wmf"/><Relationship Id="rId1" Type="http://schemas.openxmlformats.org/officeDocument/2006/relationships/image" Target="../media/image202.wmf"/><Relationship Id="rId6" Type="http://schemas.openxmlformats.org/officeDocument/2006/relationships/image" Target="../media/image207.wmf"/><Relationship Id="rId11" Type="http://schemas.openxmlformats.org/officeDocument/2006/relationships/image" Target="../media/image212.wmf"/><Relationship Id="rId5" Type="http://schemas.openxmlformats.org/officeDocument/2006/relationships/image" Target="../media/image206.wmf"/><Relationship Id="rId10" Type="http://schemas.openxmlformats.org/officeDocument/2006/relationships/image" Target="../media/image211.wmf"/><Relationship Id="rId4" Type="http://schemas.openxmlformats.org/officeDocument/2006/relationships/image" Target="../media/image205.wmf"/><Relationship Id="rId9" Type="http://schemas.openxmlformats.org/officeDocument/2006/relationships/image" Target="../media/image2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18" Type="http://schemas.openxmlformats.org/officeDocument/2006/relationships/image" Target="../media/image32.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17" Type="http://schemas.openxmlformats.org/officeDocument/2006/relationships/image" Target="../media/image31.wmf"/><Relationship Id="rId2" Type="http://schemas.openxmlformats.org/officeDocument/2006/relationships/image" Target="../media/image16.wmf"/><Relationship Id="rId16" Type="http://schemas.openxmlformats.org/officeDocument/2006/relationships/image" Target="../media/image30.wmf"/><Relationship Id="rId20" Type="http://schemas.openxmlformats.org/officeDocument/2006/relationships/image" Target="../media/image34.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5" Type="http://schemas.openxmlformats.org/officeDocument/2006/relationships/image" Target="../media/image29.wmf"/><Relationship Id="rId10" Type="http://schemas.openxmlformats.org/officeDocument/2006/relationships/image" Target="../media/image24.wmf"/><Relationship Id="rId19" Type="http://schemas.openxmlformats.org/officeDocument/2006/relationships/image" Target="../media/image33.wmf"/><Relationship Id="rId4" Type="http://schemas.openxmlformats.org/officeDocument/2006/relationships/image" Target="../media/image18.wmf"/><Relationship Id="rId9" Type="http://schemas.openxmlformats.org/officeDocument/2006/relationships/image" Target="../media/image23.wmf"/><Relationship Id="rId14"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9.wmf"/><Relationship Id="rId18" Type="http://schemas.openxmlformats.org/officeDocument/2006/relationships/image" Target="../media/image54.wmf"/><Relationship Id="rId3" Type="http://schemas.openxmlformats.org/officeDocument/2006/relationships/image" Target="../media/image39.wmf"/><Relationship Id="rId21" Type="http://schemas.openxmlformats.org/officeDocument/2006/relationships/image" Target="../media/image57.wmf"/><Relationship Id="rId7" Type="http://schemas.openxmlformats.org/officeDocument/2006/relationships/image" Target="../media/image43.wmf"/><Relationship Id="rId12" Type="http://schemas.openxmlformats.org/officeDocument/2006/relationships/image" Target="../media/image48.wmf"/><Relationship Id="rId17" Type="http://schemas.openxmlformats.org/officeDocument/2006/relationships/image" Target="../media/image53.wmf"/><Relationship Id="rId2" Type="http://schemas.openxmlformats.org/officeDocument/2006/relationships/image" Target="../media/image38.wmf"/><Relationship Id="rId16" Type="http://schemas.openxmlformats.org/officeDocument/2006/relationships/image" Target="../media/image52.wmf"/><Relationship Id="rId20" Type="http://schemas.openxmlformats.org/officeDocument/2006/relationships/image" Target="../media/image56.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5" Type="http://schemas.openxmlformats.org/officeDocument/2006/relationships/image" Target="../media/image51.wmf"/><Relationship Id="rId10" Type="http://schemas.openxmlformats.org/officeDocument/2006/relationships/image" Target="../media/image46.wmf"/><Relationship Id="rId19" Type="http://schemas.openxmlformats.org/officeDocument/2006/relationships/image" Target="../media/image55.wmf"/><Relationship Id="rId4" Type="http://schemas.openxmlformats.org/officeDocument/2006/relationships/image" Target="../media/image40.wmf"/><Relationship Id="rId9" Type="http://schemas.openxmlformats.org/officeDocument/2006/relationships/image" Target="../media/image45.wmf"/><Relationship Id="rId14" Type="http://schemas.openxmlformats.org/officeDocument/2006/relationships/image" Target="../media/image50.wmf"/><Relationship Id="rId22"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image" Target="../media/image71.wmf"/><Relationship Id="rId18" Type="http://schemas.openxmlformats.org/officeDocument/2006/relationships/image" Target="../media/image76.wmf"/><Relationship Id="rId26" Type="http://schemas.openxmlformats.org/officeDocument/2006/relationships/image" Target="../media/image84.wmf"/><Relationship Id="rId3" Type="http://schemas.openxmlformats.org/officeDocument/2006/relationships/image" Target="../media/image61.wmf"/><Relationship Id="rId21" Type="http://schemas.openxmlformats.org/officeDocument/2006/relationships/image" Target="../media/image79.wmf"/><Relationship Id="rId7" Type="http://schemas.openxmlformats.org/officeDocument/2006/relationships/image" Target="../media/image65.wmf"/><Relationship Id="rId12" Type="http://schemas.openxmlformats.org/officeDocument/2006/relationships/image" Target="../media/image70.wmf"/><Relationship Id="rId17" Type="http://schemas.openxmlformats.org/officeDocument/2006/relationships/image" Target="../media/image75.wmf"/><Relationship Id="rId25" Type="http://schemas.openxmlformats.org/officeDocument/2006/relationships/image" Target="../media/image83.wmf"/><Relationship Id="rId2" Type="http://schemas.openxmlformats.org/officeDocument/2006/relationships/image" Target="../media/image60.wmf"/><Relationship Id="rId16" Type="http://schemas.openxmlformats.org/officeDocument/2006/relationships/image" Target="../media/image74.wmf"/><Relationship Id="rId20" Type="http://schemas.openxmlformats.org/officeDocument/2006/relationships/image" Target="../media/image78.wmf"/><Relationship Id="rId1" Type="http://schemas.openxmlformats.org/officeDocument/2006/relationships/image" Target="../media/image59.wmf"/><Relationship Id="rId6" Type="http://schemas.openxmlformats.org/officeDocument/2006/relationships/image" Target="../media/image64.wmf"/><Relationship Id="rId11" Type="http://schemas.openxmlformats.org/officeDocument/2006/relationships/image" Target="../media/image69.wmf"/><Relationship Id="rId24" Type="http://schemas.openxmlformats.org/officeDocument/2006/relationships/image" Target="../media/image82.wmf"/><Relationship Id="rId5" Type="http://schemas.openxmlformats.org/officeDocument/2006/relationships/image" Target="../media/image63.wmf"/><Relationship Id="rId15" Type="http://schemas.openxmlformats.org/officeDocument/2006/relationships/image" Target="../media/image73.wmf"/><Relationship Id="rId23" Type="http://schemas.openxmlformats.org/officeDocument/2006/relationships/image" Target="../media/image81.wmf"/><Relationship Id="rId10" Type="http://schemas.openxmlformats.org/officeDocument/2006/relationships/image" Target="../media/image68.wmf"/><Relationship Id="rId19" Type="http://schemas.openxmlformats.org/officeDocument/2006/relationships/image" Target="../media/image77.wmf"/><Relationship Id="rId4" Type="http://schemas.openxmlformats.org/officeDocument/2006/relationships/image" Target="../media/image62.wmf"/><Relationship Id="rId9" Type="http://schemas.openxmlformats.org/officeDocument/2006/relationships/image" Target="../media/image67.wmf"/><Relationship Id="rId14" Type="http://schemas.openxmlformats.org/officeDocument/2006/relationships/image" Target="../media/image72.wmf"/><Relationship Id="rId22" Type="http://schemas.openxmlformats.org/officeDocument/2006/relationships/image" Target="../media/image80.wmf"/><Relationship Id="rId27" Type="http://schemas.openxmlformats.org/officeDocument/2006/relationships/image" Target="../media/image8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18" Type="http://schemas.openxmlformats.org/officeDocument/2006/relationships/image" Target="../media/image100.wmf"/><Relationship Id="rId3" Type="http://schemas.openxmlformats.org/officeDocument/2006/relationships/image" Target="../media/image62.wmf"/><Relationship Id="rId21" Type="http://schemas.openxmlformats.org/officeDocument/2006/relationships/image" Target="../media/image103.wmf"/><Relationship Id="rId7" Type="http://schemas.openxmlformats.org/officeDocument/2006/relationships/image" Target="../media/image89.wmf"/><Relationship Id="rId12" Type="http://schemas.openxmlformats.org/officeDocument/2006/relationships/image" Target="../media/image94.wmf"/><Relationship Id="rId17" Type="http://schemas.openxmlformats.org/officeDocument/2006/relationships/image" Target="../media/image99.wmf"/><Relationship Id="rId2" Type="http://schemas.openxmlformats.org/officeDocument/2006/relationships/image" Target="../media/image86.wmf"/><Relationship Id="rId16" Type="http://schemas.openxmlformats.org/officeDocument/2006/relationships/image" Target="../media/image98.wmf"/><Relationship Id="rId20" Type="http://schemas.openxmlformats.org/officeDocument/2006/relationships/image" Target="../media/image102.wmf"/><Relationship Id="rId1" Type="http://schemas.openxmlformats.org/officeDocument/2006/relationships/image" Target="../media/image60.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65.wmf"/><Relationship Id="rId15" Type="http://schemas.openxmlformats.org/officeDocument/2006/relationships/image" Target="../media/image97.wmf"/><Relationship Id="rId23" Type="http://schemas.openxmlformats.org/officeDocument/2006/relationships/image" Target="../media/image105.wmf"/><Relationship Id="rId10" Type="http://schemas.openxmlformats.org/officeDocument/2006/relationships/image" Target="../media/image92.wmf"/><Relationship Id="rId19" Type="http://schemas.openxmlformats.org/officeDocument/2006/relationships/image" Target="../media/image101.wmf"/><Relationship Id="rId4" Type="http://schemas.openxmlformats.org/officeDocument/2006/relationships/image" Target="../media/image87.wmf"/><Relationship Id="rId9" Type="http://schemas.openxmlformats.org/officeDocument/2006/relationships/image" Target="../media/image91.wmf"/><Relationship Id="rId14" Type="http://schemas.openxmlformats.org/officeDocument/2006/relationships/image" Target="../media/image96.wmf"/><Relationship Id="rId22" Type="http://schemas.openxmlformats.org/officeDocument/2006/relationships/image" Target="../media/image10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2.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 Id="rId9" Type="http://schemas.openxmlformats.org/officeDocument/2006/relationships/image" Target="../media/image11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7.wmf"/><Relationship Id="rId3" Type="http://schemas.openxmlformats.org/officeDocument/2006/relationships/image" Target="../media/image117.wmf"/><Relationship Id="rId7" Type="http://schemas.openxmlformats.org/officeDocument/2006/relationships/image" Target="../media/image121.wmf"/><Relationship Id="rId12" Type="http://schemas.openxmlformats.org/officeDocument/2006/relationships/image" Target="../media/image126.wmf"/><Relationship Id="rId2" Type="http://schemas.openxmlformats.org/officeDocument/2006/relationships/image" Target="../media/image116.wmf"/><Relationship Id="rId16" Type="http://schemas.openxmlformats.org/officeDocument/2006/relationships/image" Target="../media/image130.wmf"/><Relationship Id="rId1" Type="http://schemas.openxmlformats.org/officeDocument/2006/relationships/image" Target="../media/image115.wmf"/><Relationship Id="rId6" Type="http://schemas.openxmlformats.org/officeDocument/2006/relationships/image" Target="../media/image120.wmf"/><Relationship Id="rId11" Type="http://schemas.openxmlformats.org/officeDocument/2006/relationships/image" Target="../media/image125.wmf"/><Relationship Id="rId5" Type="http://schemas.openxmlformats.org/officeDocument/2006/relationships/image" Target="../media/image119.wmf"/><Relationship Id="rId15" Type="http://schemas.openxmlformats.org/officeDocument/2006/relationships/image" Target="../media/image129.wmf"/><Relationship Id="rId10" Type="http://schemas.openxmlformats.org/officeDocument/2006/relationships/image" Target="../media/image124.wmf"/><Relationship Id="rId4" Type="http://schemas.openxmlformats.org/officeDocument/2006/relationships/image" Target="../media/image118.wmf"/><Relationship Id="rId9" Type="http://schemas.openxmlformats.org/officeDocument/2006/relationships/image" Target="../media/image123.wmf"/><Relationship Id="rId14" Type="http://schemas.openxmlformats.org/officeDocument/2006/relationships/image" Target="../media/image12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image" Target="../media/image143.wmf"/><Relationship Id="rId18" Type="http://schemas.openxmlformats.org/officeDocument/2006/relationships/image" Target="../media/image148.wmf"/><Relationship Id="rId3" Type="http://schemas.openxmlformats.org/officeDocument/2006/relationships/image" Target="../media/image133.wmf"/><Relationship Id="rId21" Type="http://schemas.openxmlformats.org/officeDocument/2006/relationships/image" Target="../media/image151.wmf"/><Relationship Id="rId7" Type="http://schemas.openxmlformats.org/officeDocument/2006/relationships/image" Target="../media/image137.wmf"/><Relationship Id="rId12" Type="http://schemas.openxmlformats.org/officeDocument/2006/relationships/image" Target="../media/image142.wmf"/><Relationship Id="rId17" Type="http://schemas.openxmlformats.org/officeDocument/2006/relationships/image" Target="../media/image147.wmf"/><Relationship Id="rId2" Type="http://schemas.openxmlformats.org/officeDocument/2006/relationships/image" Target="../media/image132.wmf"/><Relationship Id="rId16" Type="http://schemas.openxmlformats.org/officeDocument/2006/relationships/image" Target="../media/image146.wmf"/><Relationship Id="rId20" Type="http://schemas.openxmlformats.org/officeDocument/2006/relationships/image" Target="../media/image150.wmf"/><Relationship Id="rId1" Type="http://schemas.openxmlformats.org/officeDocument/2006/relationships/image" Target="../media/image131.wmf"/><Relationship Id="rId6" Type="http://schemas.openxmlformats.org/officeDocument/2006/relationships/image" Target="../media/image136.wmf"/><Relationship Id="rId11" Type="http://schemas.openxmlformats.org/officeDocument/2006/relationships/image" Target="../media/image141.wmf"/><Relationship Id="rId5" Type="http://schemas.openxmlformats.org/officeDocument/2006/relationships/image" Target="../media/image135.wmf"/><Relationship Id="rId15" Type="http://schemas.openxmlformats.org/officeDocument/2006/relationships/image" Target="../media/image145.wmf"/><Relationship Id="rId10" Type="http://schemas.openxmlformats.org/officeDocument/2006/relationships/image" Target="../media/image140.wmf"/><Relationship Id="rId19" Type="http://schemas.openxmlformats.org/officeDocument/2006/relationships/image" Target="../media/image149.wmf"/><Relationship Id="rId4" Type="http://schemas.openxmlformats.org/officeDocument/2006/relationships/image" Target="../media/image134.wmf"/><Relationship Id="rId9" Type="http://schemas.openxmlformats.org/officeDocument/2006/relationships/image" Target="../media/image139.wmf"/><Relationship Id="rId14" Type="http://schemas.openxmlformats.org/officeDocument/2006/relationships/image" Target="../media/image144.wmf"/><Relationship Id="rId22" Type="http://schemas.openxmlformats.org/officeDocument/2006/relationships/image" Target="../media/image15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image" Target="../media/image165.wmf"/><Relationship Id="rId18" Type="http://schemas.openxmlformats.org/officeDocument/2006/relationships/image" Target="../media/image170.wmf"/><Relationship Id="rId3" Type="http://schemas.openxmlformats.org/officeDocument/2006/relationships/image" Target="../media/image155.wmf"/><Relationship Id="rId21" Type="http://schemas.openxmlformats.org/officeDocument/2006/relationships/image" Target="../media/image173.wmf"/><Relationship Id="rId7" Type="http://schemas.openxmlformats.org/officeDocument/2006/relationships/image" Target="../media/image159.wmf"/><Relationship Id="rId12" Type="http://schemas.openxmlformats.org/officeDocument/2006/relationships/image" Target="../media/image164.wmf"/><Relationship Id="rId17" Type="http://schemas.openxmlformats.org/officeDocument/2006/relationships/image" Target="../media/image169.wmf"/><Relationship Id="rId2" Type="http://schemas.openxmlformats.org/officeDocument/2006/relationships/image" Target="../media/image154.wmf"/><Relationship Id="rId16" Type="http://schemas.openxmlformats.org/officeDocument/2006/relationships/image" Target="../media/image168.wmf"/><Relationship Id="rId20" Type="http://schemas.openxmlformats.org/officeDocument/2006/relationships/image" Target="../media/image172.wmf"/><Relationship Id="rId1" Type="http://schemas.openxmlformats.org/officeDocument/2006/relationships/image" Target="../media/image153.wmf"/><Relationship Id="rId6" Type="http://schemas.openxmlformats.org/officeDocument/2006/relationships/image" Target="../media/image158.wmf"/><Relationship Id="rId11" Type="http://schemas.openxmlformats.org/officeDocument/2006/relationships/image" Target="../media/image163.wmf"/><Relationship Id="rId5" Type="http://schemas.openxmlformats.org/officeDocument/2006/relationships/image" Target="../media/image157.wmf"/><Relationship Id="rId15" Type="http://schemas.openxmlformats.org/officeDocument/2006/relationships/image" Target="../media/image167.wmf"/><Relationship Id="rId23" Type="http://schemas.openxmlformats.org/officeDocument/2006/relationships/image" Target="../media/image175.wmf"/><Relationship Id="rId10" Type="http://schemas.openxmlformats.org/officeDocument/2006/relationships/image" Target="../media/image162.wmf"/><Relationship Id="rId19" Type="http://schemas.openxmlformats.org/officeDocument/2006/relationships/image" Target="../media/image171.wmf"/><Relationship Id="rId4" Type="http://schemas.openxmlformats.org/officeDocument/2006/relationships/image" Target="../media/image156.wmf"/><Relationship Id="rId9" Type="http://schemas.openxmlformats.org/officeDocument/2006/relationships/image" Target="../media/image161.wmf"/><Relationship Id="rId14" Type="http://schemas.openxmlformats.org/officeDocument/2006/relationships/image" Target="../media/image166.wmf"/><Relationship Id="rId22" Type="http://schemas.openxmlformats.org/officeDocument/2006/relationships/image" Target="../media/image174.wmf"/></Relationships>
</file>

<file path=ppt/ink/ink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08-05-05T18:12:57.06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17 2,'21'-17'21,"-21"17"-2,0 0-2,0 0-2,0 0-3,0 0-1,0 0-2,0 0-1,0 0-3,0 0-1,0 0-3,0 0 0,0 0-2,0 0-2,0 0-3,0 0-9,0 0-10,0 0-8,0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3295B-F2CC-45F2-BEE5-8A6804D07DB8}" type="datetimeFigureOut">
              <a:rPr lang="en-CA" smtClean="0"/>
              <a:t>2020-04-06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955D4-CFDC-4C74-9E28-2CA5D3756CBA}" type="slidenum">
              <a:rPr lang="en-CA" smtClean="0"/>
              <a:t>‹#›</a:t>
            </a:fld>
            <a:endParaRPr lang="en-CA"/>
          </a:p>
        </p:txBody>
      </p:sp>
    </p:spTree>
    <p:extLst>
      <p:ext uri="{BB962C8B-B14F-4D97-AF65-F5344CB8AC3E}">
        <p14:creationId xmlns:p14="http://schemas.microsoft.com/office/powerpoint/2010/main" val="145407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1</a:t>
            </a:fld>
            <a:endParaRPr lang="en-CA"/>
          </a:p>
        </p:txBody>
      </p:sp>
    </p:spTree>
    <p:extLst>
      <p:ext uri="{BB962C8B-B14F-4D97-AF65-F5344CB8AC3E}">
        <p14:creationId xmlns:p14="http://schemas.microsoft.com/office/powerpoint/2010/main" val="371622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10</a:t>
            </a:fld>
            <a:endParaRPr lang="en-CA"/>
          </a:p>
        </p:txBody>
      </p:sp>
    </p:spTree>
    <p:extLst>
      <p:ext uri="{BB962C8B-B14F-4D97-AF65-F5344CB8AC3E}">
        <p14:creationId xmlns:p14="http://schemas.microsoft.com/office/powerpoint/2010/main" val="291807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11</a:t>
            </a:fld>
            <a:endParaRPr lang="en-CA"/>
          </a:p>
        </p:txBody>
      </p:sp>
    </p:spTree>
    <p:extLst>
      <p:ext uri="{BB962C8B-B14F-4D97-AF65-F5344CB8AC3E}">
        <p14:creationId xmlns:p14="http://schemas.microsoft.com/office/powerpoint/2010/main" val="308371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12</a:t>
            </a:fld>
            <a:endParaRPr lang="en-CA"/>
          </a:p>
        </p:txBody>
      </p:sp>
    </p:spTree>
    <p:extLst>
      <p:ext uri="{BB962C8B-B14F-4D97-AF65-F5344CB8AC3E}">
        <p14:creationId xmlns:p14="http://schemas.microsoft.com/office/powerpoint/2010/main" val="319792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13</a:t>
            </a:fld>
            <a:endParaRPr lang="en-CA"/>
          </a:p>
        </p:txBody>
      </p:sp>
    </p:spTree>
    <p:extLst>
      <p:ext uri="{BB962C8B-B14F-4D97-AF65-F5344CB8AC3E}">
        <p14:creationId xmlns:p14="http://schemas.microsoft.com/office/powerpoint/2010/main" val="206354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54955D4-CFDC-4C74-9E28-2CA5D3756CBA}" type="slidenum">
              <a:rPr lang="en-CA" smtClean="0"/>
              <a:t>14</a:t>
            </a:fld>
            <a:endParaRPr lang="en-CA"/>
          </a:p>
        </p:txBody>
      </p:sp>
    </p:spTree>
    <p:extLst>
      <p:ext uri="{BB962C8B-B14F-4D97-AF65-F5344CB8AC3E}">
        <p14:creationId xmlns:p14="http://schemas.microsoft.com/office/powerpoint/2010/main" val="392531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54955D4-CFDC-4C74-9E28-2CA5D3756CBA}" type="slidenum">
              <a:rPr lang="en-CA" smtClean="0"/>
              <a:t>15</a:t>
            </a:fld>
            <a:endParaRPr lang="en-CA"/>
          </a:p>
        </p:txBody>
      </p:sp>
    </p:spTree>
    <p:extLst>
      <p:ext uri="{BB962C8B-B14F-4D97-AF65-F5344CB8AC3E}">
        <p14:creationId xmlns:p14="http://schemas.microsoft.com/office/powerpoint/2010/main" val="27594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54955D4-CFDC-4C74-9E28-2CA5D3756CBA}" type="slidenum">
              <a:rPr lang="en-CA" smtClean="0"/>
              <a:t>2</a:t>
            </a:fld>
            <a:endParaRPr lang="en-CA"/>
          </a:p>
        </p:txBody>
      </p:sp>
    </p:spTree>
    <p:extLst>
      <p:ext uri="{BB962C8B-B14F-4D97-AF65-F5344CB8AC3E}">
        <p14:creationId xmlns:p14="http://schemas.microsoft.com/office/powerpoint/2010/main" val="230992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54955D4-CFDC-4C74-9E28-2CA5D3756CBA}" type="slidenum">
              <a:rPr lang="en-CA" smtClean="0"/>
              <a:t>3</a:t>
            </a:fld>
            <a:endParaRPr lang="en-CA"/>
          </a:p>
        </p:txBody>
      </p:sp>
    </p:spTree>
    <p:extLst>
      <p:ext uri="{BB962C8B-B14F-4D97-AF65-F5344CB8AC3E}">
        <p14:creationId xmlns:p14="http://schemas.microsoft.com/office/powerpoint/2010/main" val="381754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4</a:t>
            </a:fld>
            <a:endParaRPr lang="en-CA"/>
          </a:p>
        </p:txBody>
      </p:sp>
    </p:spTree>
    <p:extLst>
      <p:ext uri="{BB962C8B-B14F-4D97-AF65-F5344CB8AC3E}">
        <p14:creationId xmlns:p14="http://schemas.microsoft.com/office/powerpoint/2010/main" val="62447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5</a:t>
            </a:fld>
            <a:endParaRPr lang="en-CA"/>
          </a:p>
        </p:txBody>
      </p:sp>
    </p:spTree>
    <p:extLst>
      <p:ext uri="{BB962C8B-B14F-4D97-AF65-F5344CB8AC3E}">
        <p14:creationId xmlns:p14="http://schemas.microsoft.com/office/powerpoint/2010/main" val="207240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6</a:t>
            </a:fld>
            <a:endParaRPr lang="en-CA"/>
          </a:p>
        </p:txBody>
      </p:sp>
    </p:spTree>
    <p:extLst>
      <p:ext uri="{BB962C8B-B14F-4D97-AF65-F5344CB8AC3E}">
        <p14:creationId xmlns:p14="http://schemas.microsoft.com/office/powerpoint/2010/main" val="299439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54955D4-CFDC-4C74-9E28-2CA5D3756CBA}" type="slidenum">
              <a:rPr lang="en-CA" smtClean="0"/>
              <a:t>7</a:t>
            </a:fld>
            <a:endParaRPr lang="en-CA"/>
          </a:p>
        </p:txBody>
      </p:sp>
    </p:spTree>
    <p:extLst>
      <p:ext uri="{BB962C8B-B14F-4D97-AF65-F5344CB8AC3E}">
        <p14:creationId xmlns:p14="http://schemas.microsoft.com/office/powerpoint/2010/main" val="10618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8</a:t>
            </a:fld>
            <a:endParaRPr lang="en-CA"/>
          </a:p>
        </p:txBody>
      </p:sp>
    </p:spTree>
    <p:extLst>
      <p:ext uri="{BB962C8B-B14F-4D97-AF65-F5344CB8AC3E}">
        <p14:creationId xmlns:p14="http://schemas.microsoft.com/office/powerpoint/2010/main" val="157965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4955D4-CFDC-4C74-9E28-2CA5D3756CBA}" type="slidenum">
              <a:rPr lang="en-CA" smtClean="0"/>
              <a:t>9</a:t>
            </a:fld>
            <a:endParaRPr lang="en-CA"/>
          </a:p>
        </p:txBody>
      </p:sp>
    </p:spTree>
    <p:extLst>
      <p:ext uri="{BB962C8B-B14F-4D97-AF65-F5344CB8AC3E}">
        <p14:creationId xmlns:p14="http://schemas.microsoft.com/office/powerpoint/2010/main" val="87458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20EA80A-E061-4022-A55A-5A90FF30CC53}" type="datetimeFigureOut">
              <a:rPr lang="en-CA" smtClean="0"/>
              <a:t>2020-04-06</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02ACA8-DFE6-4BC3-AC40-0069BF3808FC}"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0EA80A-E061-4022-A55A-5A90FF30CC53}" type="datetimeFigureOut">
              <a:rPr lang="en-CA" smtClean="0"/>
              <a:t>2020-04-06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2ACA8-DFE6-4BC3-AC40-0069BF3808F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0EA80A-E061-4022-A55A-5A90FF30CC53}" type="datetimeFigureOut">
              <a:rPr lang="en-CA" smtClean="0"/>
              <a:t>2020-04-06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2ACA8-DFE6-4BC3-AC40-0069BF3808F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20EA80A-E061-4022-A55A-5A90FF30CC53}" type="datetimeFigureOut">
              <a:rPr lang="en-CA" smtClean="0"/>
              <a:t>2020-04-06</a:t>
            </a:fld>
            <a:endParaRPr lang="en-CA"/>
          </a:p>
        </p:txBody>
      </p:sp>
      <p:sp>
        <p:nvSpPr>
          <p:cNvPr id="9" name="Slide Number Placeholder 8"/>
          <p:cNvSpPr>
            <a:spLocks noGrp="1"/>
          </p:cNvSpPr>
          <p:nvPr>
            <p:ph type="sldNum" sz="quarter" idx="15"/>
          </p:nvPr>
        </p:nvSpPr>
        <p:spPr/>
        <p:txBody>
          <a:bodyPr rtlCol="0"/>
          <a:lstStyle/>
          <a:p>
            <a:fld id="{ED02ACA8-DFE6-4BC3-AC40-0069BF3808FC}"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20EA80A-E061-4022-A55A-5A90FF30CC53}" type="datetimeFigureOut">
              <a:rPr lang="en-CA" smtClean="0"/>
              <a:t>2020-04-06</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D02ACA8-DFE6-4BC3-AC40-0069BF3808FC}"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20EA80A-E061-4022-A55A-5A90FF30CC53}" type="datetimeFigureOut">
              <a:rPr lang="en-CA" smtClean="0"/>
              <a:t>2020-04-06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02ACA8-DFE6-4BC3-AC40-0069BF3808FC}" type="slidenum">
              <a:rPr lang="en-CA" smtClean="0"/>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20EA80A-E061-4022-A55A-5A90FF30CC53}" type="datetimeFigureOut">
              <a:rPr lang="en-CA" smtClean="0"/>
              <a:t>2020-04-06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02ACA8-DFE6-4BC3-AC40-0069BF3808FC}" type="slidenum">
              <a:rPr lang="en-CA" smtClean="0"/>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20EA80A-E061-4022-A55A-5A90FF30CC53}" type="datetimeFigureOut">
              <a:rPr lang="en-CA" smtClean="0"/>
              <a:t>2020-04-06</a:t>
            </a:fld>
            <a:endParaRPr lang="en-CA"/>
          </a:p>
        </p:txBody>
      </p:sp>
      <p:sp>
        <p:nvSpPr>
          <p:cNvPr id="7" name="Slide Number Placeholder 6"/>
          <p:cNvSpPr>
            <a:spLocks noGrp="1"/>
          </p:cNvSpPr>
          <p:nvPr>
            <p:ph type="sldNum" sz="quarter" idx="11"/>
          </p:nvPr>
        </p:nvSpPr>
        <p:spPr/>
        <p:txBody>
          <a:bodyPr rtlCol="0"/>
          <a:lstStyle/>
          <a:p>
            <a:fld id="{ED02ACA8-DFE6-4BC3-AC40-0069BF3808FC}"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EA80A-E061-4022-A55A-5A90FF30CC53}" type="datetimeFigureOut">
              <a:rPr lang="en-CA" smtClean="0"/>
              <a:t>2020-04-06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02ACA8-DFE6-4BC3-AC40-0069BF3808F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20EA80A-E061-4022-A55A-5A90FF30CC53}" type="datetimeFigureOut">
              <a:rPr lang="en-CA" smtClean="0"/>
              <a:t>2020-04-06</a:t>
            </a:fld>
            <a:endParaRPr lang="en-CA"/>
          </a:p>
        </p:txBody>
      </p:sp>
      <p:sp>
        <p:nvSpPr>
          <p:cNvPr id="22" name="Slide Number Placeholder 21"/>
          <p:cNvSpPr>
            <a:spLocks noGrp="1"/>
          </p:cNvSpPr>
          <p:nvPr>
            <p:ph type="sldNum" sz="quarter" idx="15"/>
          </p:nvPr>
        </p:nvSpPr>
        <p:spPr/>
        <p:txBody>
          <a:bodyPr rtlCol="0"/>
          <a:lstStyle/>
          <a:p>
            <a:fld id="{ED02ACA8-DFE6-4BC3-AC40-0069BF3808FC}"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20EA80A-E061-4022-A55A-5A90FF30CC53}" type="datetimeFigureOut">
              <a:rPr lang="en-CA" smtClean="0"/>
              <a:t>2020-04-06</a:t>
            </a:fld>
            <a:endParaRPr lang="en-CA"/>
          </a:p>
        </p:txBody>
      </p:sp>
      <p:sp>
        <p:nvSpPr>
          <p:cNvPr id="18" name="Slide Number Placeholder 17"/>
          <p:cNvSpPr>
            <a:spLocks noGrp="1"/>
          </p:cNvSpPr>
          <p:nvPr>
            <p:ph type="sldNum" sz="quarter" idx="11"/>
          </p:nvPr>
        </p:nvSpPr>
        <p:spPr/>
        <p:txBody>
          <a:bodyPr rtlCol="0"/>
          <a:lstStyle/>
          <a:p>
            <a:fld id="{ED02ACA8-DFE6-4BC3-AC40-0069BF3808FC}"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20EA80A-E061-4022-A55A-5A90FF30CC53}" type="datetimeFigureOut">
              <a:rPr lang="en-CA" smtClean="0"/>
              <a:t>2020-04-06</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02ACA8-DFE6-4BC3-AC40-0069BF3808FC}"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57.wmf"/><Relationship Id="rId18" Type="http://schemas.openxmlformats.org/officeDocument/2006/relationships/oleObject" Target="../embeddings/oleObject196.bin"/><Relationship Id="rId26" Type="http://schemas.openxmlformats.org/officeDocument/2006/relationships/oleObject" Target="../embeddings/oleObject200.bin"/><Relationship Id="rId39" Type="http://schemas.openxmlformats.org/officeDocument/2006/relationships/oleObject" Target="../embeddings/oleObject210.bin"/><Relationship Id="rId21" Type="http://schemas.openxmlformats.org/officeDocument/2006/relationships/image" Target="../media/image161.wmf"/><Relationship Id="rId34" Type="http://schemas.openxmlformats.org/officeDocument/2006/relationships/oleObject" Target="../embeddings/oleObject207.bin"/><Relationship Id="rId42" Type="http://schemas.openxmlformats.org/officeDocument/2006/relationships/oleObject" Target="../embeddings/oleObject213.bin"/><Relationship Id="rId47" Type="http://schemas.openxmlformats.org/officeDocument/2006/relationships/image" Target="../media/image168.wmf"/><Relationship Id="rId50" Type="http://schemas.openxmlformats.org/officeDocument/2006/relationships/oleObject" Target="../embeddings/oleObject218.bin"/><Relationship Id="rId55" Type="http://schemas.openxmlformats.org/officeDocument/2006/relationships/oleObject" Target="../embeddings/oleObject221.bin"/><Relationship Id="rId63" Type="http://schemas.openxmlformats.org/officeDocument/2006/relationships/oleObject" Target="../embeddings/oleObject226.bin"/><Relationship Id="rId7"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oleObject" Target="../embeddings/oleObject195.bin"/><Relationship Id="rId20" Type="http://schemas.openxmlformats.org/officeDocument/2006/relationships/oleObject" Target="../embeddings/oleObject197.bin"/><Relationship Id="rId29" Type="http://schemas.openxmlformats.org/officeDocument/2006/relationships/oleObject" Target="../embeddings/oleObject203.bin"/><Relationship Id="rId41" Type="http://schemas.openxmlformats.org/officeDocument/2006/relationships/oleObject" Target="../embeddings/oleObject212.bin"/><Relationship Id="rId54" Type="http://schemas.openxmlformats.org/officeDocument/2006/relationships/oleObject" Target="../embeddings/oleObject220.bin"/><Relationship Id="rId62" Type="http://schemas.openxmlformats.org/officeDocument/2006/relationships/oleObject" Target="../embeddings/oleObject225.bin"/><Relationship Id="rId1" Type="http://schemas.openxmlformats.org/officeDocument/2006/relationships/vmlDrawing" Target="../drawings/vmlDrawing9.vml"/><Relationship Id="rId6" Type="http://schemas.openxmlformats.org/officeDocument/2006/relationships/oleObject" Target="../embeddings/oleObject190.bin"/><Relationship Id="rId11" Type="http://schemas.openxmlformats.org/officeDocument/2006/relationships/image" Target="../media/image156.wmf"/><Relationship Id="rId24" Type="http://schemas.openxmlformats.org/officeDocument/2006/relationships/oleObject" Target="../embeddings/oleObject199.bin"/><Relationship Id="rId32" Type="http://schemas.openxmlformats.org/officeDocument/2006/relationships/oleObject" Target="../embeddings/oleObject205.bin"/><Relationship Id="rId37" Type="http://schemas.openxmlformats.org/officeDocument/2006/relationships/oleObject" Target="../embeddings/oleObject209.bin"/><Relationship Id="rId40" Type="http://schemas.openxmlformats.org/officeDocument/2006/relationships/oleObject" Target="../embeddings/oleObject211.bin"/><Relationship Id="rId45" Type="http://schemas.openxmlformats.org/officeDocument/2006/relationships/image" Target="../media/image167.wmf"/><Relationship Id="rId53" Type="http://schemas.openxmlformats.org/officeDocument/2006/relationships/image" Target="../media/image171.wmf"/><Relationship Id="rId58" Type="http://schemas.openxmlformats.org/officeDocument/2006/relationships/oleObject" Target="../embeddings/oleObject223.bin"/><Relationship Id="rId66" Type="http://schemas.openxmlformats.org/officeDocument/2006/relationships/image" Target="../media/image110.emf"/><Relationship Id="rId5" Type="http://schemas.openxmlformats.org/officeDocument/2006/relationships/image" Target="../media/image153.wmf"/><Relationship Id="rId15" Type="http://schemas.openxmlformats.org/officeDocument/2006/relationships/image" Target="../media/image158.wmf"/><Relationship Id="rId23" Type="http://schemas.openxmlformats.org/officeDocument/2006/relationships/image" Target="../media/image162.wmf"/><Relationship Id="rId28" Type="http://schemas.openxmlformats.org/officeDocument/2006/relationships/oleObject" Target="../embeddings/oleObject202.bin"/><Relationship Id="rId36" Type="http://schemas.openxmlformats.org/officeDocument/2006/relationships/image" Target="../media/image165.wmf"/><Relationship Id="rId49" Type="http://schemas.openxmlformats.org/officeDocument/2006/relationships/image" Target="../media/image169.wmf"/><Relationship Id="rId57" Type="http://schemas.openxmlformats.org/officeDocument/2006/relationships/oleObject" Target="../embeddings/oleObject222.bin"/><Relationship Id="rId61" Type="http://schemas.openxmlformats.org/officeDocument/2006/relationships/image" Target="../media/image174.wmf"/><Relationship Id="rId10" Type="http://schemas.openxmlformats.org/officeDocument/2006/relationships/oleObject" Target="../embeddings/oleObject192.bin"/><Relationship Id="rId19" Type="http://schemas.openxmlformats.org/officeDocument/2006/relationships/image" Target="../media/image160.wmf"/><Relationship Id="rId31" Type="http://schemas.openxmlformats.org/officeDocument/2006/relationships/image" Target="../media/image164.wmf"/><Relationship Id="rId44" Type="http://schemas.openxmlformats.org/officeDocument/2006/relationships/oleObject" Target="../embeddings/oleObject215.bin"/><Relationship Id="rId52" Type="http://schemas.openxmlformats.org/officeDocument/2006/relationships/oleObject" Target="../embeddings/oleObject219.bin"/><Relationship Id="rId60" Type="http://schemas.openxmlformats.org/officeDocument/2006/relationships/oleObject" Target="../embeddings/oleObject224.bin"/><Relationship Id="rId65" Type="http://schemas.openxmlformats.org/officeDocument/2006/relationships/customXml" Target="../ink/ink1.xml"/><Relationship Id="rId4" Type="http://schemas.openxmlformats.org/officeDocument/2006/relationships/oleObject" Target="../embeddings/oleObject189.bin"/><Relationship Id="rId9" Type="http://schemas.openxmlformats.org/officeDocument/2006/relationships/image" Target="../media/image155.wmf"/><Relationship Id="rId14" Type="http://schemas.openxmlformats.org/officeDocument/2006/relationships/oleObject" Target="../embeddings/oleObject194.bin"/><Relationship Id="rId22" Type="http://schemas.openxmlformats.org/officeDocument/2006/relationships/oleObject" Target="../embeddings/oleObject198.bin"/><Relationship Id="rId27" Type="http://schemas.openxmlformats.org/officeDocument/2006/relationships/oleObject" Target="../embeddings/oleObject201.bin"/><Relationship Id="rId30" Type="http://schemas.openxmlformats.org/officeDocument/2006/relationships/oleObject" Target="../embeddings/oleObject204.bin"/><Relationship Id="rId35" Type="http://schemas.openxmlformats.org/officeDocument/2006/relationships/oleObject" Target="../embeddings/oleObject208.bin"/><Relationship Id="rId43" Type="http://schemas.openxmlformats.org/officeDocument/2006/relationships/oleObject" Target="../embeddings/oleObject214.bin"/><Relationship Id="rId48" Type="http://schemas.openxmlformats.org/officeDocument/2006/relationships/oleObject" Target="../embeddings/oleObject217.bin"/><Relationship Id="rId56" Type="http://schemas.openxmlformats.org/officeDocument/2006/relationships/image" Target="../media/image172.wmf"/><Relationship Id="rId64" Type="http://schemas.openxmlformats.org/officeDocument/2006/relationships/image" Target="../media/image175.wmf"/><Relationship Id="rId8" Type="http://schemas.openxmlformats.org/officeDocument/2006/relationships/oleObject" Target="../embeddings/oleObject191.bin"/><Relationship Id="rId51" Type="http://schemas.openxmlformats.org/officeDocument/2006/relationships/image" Target="../media/image170.wmf"/><Relationship Id="rId3" Type="http://schemas.openxmlformats.org/officeDocument/2006/relationships/notesSlide" Target="../notesSlides/notesSlide10.xml"/><Relationship Id="rId12" Type="http://schemas.openxmlformats.org/officeDocument/2006/relationships/oleObject" Target="../embeddings/oleObject193.bin"/><Relationship Id="rId17" Type="http://schemas.openxmlformats.org/officeDocument/2006/relationships/image" Target="../media/image159.wmf"/><Relationship Id="rId25" Type="http://schemas.openxmlformats.org/officeDocument/2006/relationships/image" Target="../media/image163.wmf"/><Relationship Id="rId33" Type="http://schemas.openxmlformats.org/officeDocument/2006/relationships/oleObject" Target="../embeddings/oleObject206.bin"/><Relationship Id="rId38" Type="http://schemas.openxmlformats.org/officeDocument/2006/relationships/image" Target="../media/image166.wmf"/><Relationship Id="rId46" Type="http://schemas.openxmlformats.org/officeDocument/2006/relationships/oleObject" Target="../embeddings/oleObject216.bin"/><Relationship Id="rId59" Type="http://schemas.openxmlformats.org/officeDocument/2006/relationships/image" Target="../media/image173.wmf"/></Relationships>
</file>

<file path=ppt/slides/_rels/slide11.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notesSlide" Target="../notesSlides/notesSlide11.xml"/><Relationship Id="rId7" Type="http://schemas.openxmlformats.org/officeDocument/2006/relationships/oleObject" Target="../embeddings/oleObject228.bin"/><Relationship Id="rId12"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6.w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178.wmf"/><Relationship Id="rId4" Type="http://schemas.openxmlformats.org/officeDocument/2006/relationships/image" Target="../media/image180.png"/><Relationship Id="rId9" Type="http://schemas.openxmlformats.org/officeDocument/2006/relationships/oleObject" Target="../embeddings/oleObject229.bin"/></Relationships>
</file>

<file path=ppt/slides/_rels/slide12.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235.bin"/><Relationship Id="rId18" Type="http://schemas.openxmlformats.org/officeDocument/2006/relationships/oleObject" Target="../embeddings/oleObject238.bin"/><Relationship Id="rId26" Type="http://schemas.openxmlformats.org/officeDocument/2006/relationships/image" Target="../media/image190.wmf"/><Relationship Id="rId39" Type="http://schemas.openxmlformats.org/officeDocument/2006/relationships/oleObject" Target="../embeddings/oleObject249.bin"/><Relationship Id="rId3" Type="http://schemas.openxmlformats.org/officeDocument/2006/relationships/notesSlide" Target="../notesSlides/notesSlide12.xml"/><Relationship Id="rId21" Type="http://schemas.openxmlformats.org/officeDocument/2006/relationships/image" Target="../media/image188.wmf"/><Relationship Id="rId34" Type="http://schemas.openxmlformats.org/officeDocument/2006/relationships/image" Target="../media/image194.wmf"/><Relationship Id="rId42" Type="http://schemas.openxmlformats.org/officeDocument/2006/relationships/image" Target="../media/image198.wmf"/><Relationship Id="rId7" Type="http://schemas.openxmlformats.org/officeDocument/2006/relationships/oleObject" Target="../embeddings/oleObject232.bin"/><Relationship Id="rId12" Type="http://schemas.openxmlformats.org/officeDocument/2006/relationships/image" Target="../media/image184.wmf"/><Relationship Id="rId17" Type="http://schemas.openxmlformats.org/officeDocument/2006/relationships/oleObject" Target="../embeddings/oleObject237.bin"/><Relationship Id="rId25" Type="http://schemas.openxmlformats.org/officeDocument/2006/relationships/oleObject" Target="../embeddings/oleObject242.bin"/><Relationship Id="rId33" Type="http://schemas.openxmlformats.org/officeDocument/2006/relationships/oleObject" Target="../embeddings/oleObject246.bin"/><Relationship Id="rId38" Type="http://schemas.openxmlformats.org/officeDocument/2006/relationships/image" Target="../media/image196.wmf"/><Relationship Id="rId46" Type="http://schemas.openxmlformats.org/officeDocument/2006/relationships/image" Target="../media/image200.wmf"/><Relationship Id="rId2" Type="http://schemas.openxmlformats.org/officeDocument/2006/relationships/slideLayout" Target="../slideLayouts/slideLayout2.xml"/><Relationship Id="rId16" Type="http://schemas.openxmlformats.org/officeDocument/2006/relationships/image" Target="../media/image186.wmf"/><Relationship Id="rId20" Type="http://schemas.openxmlformats.org/officeDocument/2006/relationships/oleObject" Target="../embeddings/oleObject239.bin"/><Relationship Id="rId29" Type="http://schemas.openxmlformats.org/officeDocument/2006/relationships/oleObject" Target="../embeddings/oleObject244.bin"/><Relationship Id="rId41" Type="http://schemas.openxmlformats.org/officeDocument/2006/relationships/oleObject" Target="../embeddings/oleObject250.bin"/><Relationship Id="rId1" Type="http://schemas.openxmlformats.org/officeDocument/2006/relationships/vmlDrawing" Target="../drawings/vmlDrawing11.vml"/><Relationship Id="rId6" Type="http://schemas.openxmlformats.org/officeDocument/2006/relationships/image" Target="../media/image181.wmf"/><Relationship Id="rId11" Type="http://schemas.openxmlformats.org/officeDocument/2006/relationships/oleObject" Target="../embeddings/oleObject234.bin"/><Relationship Id="rId24" Type="http://schemas.openxmlformats.org/officeDocument/2006/relationships/image" Target="../media/image189.wmf"/><Relationship Id="rId32" Type="http://schemas.openxmlformats.org/officeDocument/2006/relationships/image" Target="../media/image193.wmf"/><Relationship Id="rId37" Type="http://schemas.openxmlformats.org/officeDocument/2006/relationships/oleObject" Target="../embeddings/oleObject248.bin"/><Relationship Id="rId40" Type="http://schemas.openxmlformats.org/officeDocument/2006/relationships/image" Target="../media/image197.wmf"/><Relationship Id="rId45" Type="http://schemas.openxmlformats.org/officeDocument/2006/relationships/oleObject" Target="../embeddings/oleObject252.bin"/><Relationship Id="rId5" Type="http://schemas.openxmlformats.org/officeDocument/2006/relationships/oleObject" Target="../embeddings/oleObject231.bin"/><Relationship Id="rId15" Type="http://schemas.openxmlformats.org/officeDocument/2006/relationships/oleObject" Target="../embeddings/oleObject236.bin"/><Relationship Id="rId23" Type="http://schemas.openxmlformats.org/officeDocument/2006/relationships/oleObject" Target="../embeddings/oleObject241.bin"/><Relationship Id="rId28" Type="http://schemas.openxmlformats.org/officeDocument/2006/relationships/image" Target="../media/image191.wmf"/><Relationship Id="rId36" Type="http://schemas.openxmlformats.org/officeDocument/2006/relationships/image" Target="../media/image195.wmf"/><Relationship Id="rId10" Type="http://schemas.openxmlformats.org/officeDocument/2006/relationships/image" Target="../media/image183.wmf"/><Relationship Id="rId19" Type="http://schemas.openxmlformats.org/officeDocument/2006/relationships/image" Target="../media/image187.wmf"/><Relationship Id="rId31" Type="http://schemas.openxmlformats.org/officeDocument/2006/relationships/oleObject" Target="../embeddings/oleObject245.bin"/><Relationship Id="rId44" Type="http://schemas.openxmlformats.org/officeDocument/2006/relationships/image" Target="../media/image199.wmf"/><Relationship Id="rId4" Type="http://schemas.openxmlformats.org/officeDocument/2006/relationships/image" Target="../media/image201.jpeg"/><Relationship Id="rId9" Type="http://schemas.openxmlformats.org/officeDocument/2006/relationships/oleObject" Target="../embeddings/oleObject233.bin"/><Relationship Id="rId14" Type="http://schemas.openxmlformats.org/officeDocument/2006/relationships/image" Target="../media/image185.wmf"/><Relationship Id="rId22" Type="http://schemas.openxmlformats.org/officeDocument/2006/relationships/oleObject" Target="../embeddings/oleObject240.bin"/><Relationship Id="rId27" Type="http://schemas.openxmlformats.org/officeDocument/2006/relationships/oleObject" Target="../embeddings/oleObject243.bin"/><Relationship Id="rId30" Type="http://schemas.openxmlformats.org/officeDocument/2006/relationships/image" Target="../media/image192.wmf"/><Relationship Id="rId35" Type="http://schemas.openxmlformats.org/officeDocument/2006/relationships/oleObject" Target="../embeddings/oleObject247.bin"/><Relationship Id="rId43" Type="http://schemas.openxmlformats.org/officeDocument/2006/relationships/oleObject" Target="../embeddings/oleObject251.bin"/></Relationships>
</file>

<file path=ppt/slides/_rels/slide13.xml.rels><?xml version="1.0" encoding="UTF-8" standalone="yes"?>
<Relationships xmlns="http://schemas.openxmlformats.org/package/2006/relationships"><Relationship Id="rId8" Type="http://schemas.openxmlformats.org/officeDocument/2006/relationships/image" Target="../media/image218.jpeg"/><Relationship Id="rId13" Type="http://schemas.openxmlformats.org/officeDocument/2006/relationships/oleObject" Target="../embeddings/oleObject255.bin"/><Relationship Id="rId18" Type="http://schemas.openxmlformats.org/officeDocument/2006/relationships/image" Target="../media/image206.wmf"/><Relationship Id="rId26" Type="http://schemas.openxmlformats.org/officeDocument/2006/relationships/image" Target="../media/image210.wmf"/><Relationship Id="rId3" Type="http://schemas.openxmlformats.org/officeDocument/2006/relationships/notesSlide" Target="../notesSlides/notesSlide13.xml"/><Relationship Id="rId21" Type="http://schemas.openxmlformats.org/officeDocument/2006/relationships/oleObject" Target="../embeddings/oleObject259.bin"/><Relationship Id="rId7" Type="http://schemas.openxmlformats.org/officeDocument/2006/relationships/image" Target="../media/image217.jpeg"/><Relationship Id="rId12" Type="http://schemas.openxmlformats.org/officeDocument/2006/relationships/image" Target="../media/image203.wmf"/><Relationship Id="rId17" Type="http://schemas.openxmlformats.org/officeDocument/2006/relationships/oleObject" Target="../embeddings/oleObject257.bin"/><Relationship Id="rId25" Type="http://schemas.openxmlformats.org/officeDocument/2006/relationships/oleObject" Target="../embeddings/oleObject261.bin"/><Relationship Id="rId2" Type="http://schemas.openxmlformats.org/officeDocument/2006/relationships/slideLayout" Target="../slideLayouts/slideLayout2.xml"/><Relationship Id="rId16" Type="http://schemas.openxmlformats.org/officeDocument/2006/relationships/image" Target="../media/image205.wmf"/><Relationship Id="rId20" Type="http://schemas.openxmlformats.org/officeDocument/2006/relationships/image" Target="../media/image207.wmf"/><Relationship Id="rId29" Type="http://schemas.openxmlformats.org/officeDocument/2006/relationships/oleObject" Target="../embeddings/oleObject263.bin"/><Relationship Id="rId1" Type="http://schemas.openxmlformats.org/officeDocument/2006/relationships/vmlDrawing" Target="../drawings/vmlDrawing12.vml"/><Relationship Id="rId6" Type="http://schemas.openxmlformats.org/officeDocument/2006/relationships/image" Target="../media/image216.jpeg"/><Relationship Id="rId11" Type="http://schemas.openxmlformats.org/officeDocument/2006/relationships/oleObject" Target="../embeddings/oleObject254.bin"/><Relationship Id="rId24" Type="http://schemas.openxmlformats.org/officeDocument/2006/relationships/image" Target="../media/image209.wmf"/><Relationship Id="rId32" Type="http://schemas.openxmlformats.org/officeDocument/2006/relationships/image" Target="../media/image213.wmf"/><Relationship Id="rId5" Type="http://schemas.openxmlformats.org/officeDocument/2006/relationships/image" Target="../media/image215.jpeg"/><Relationship Id="rId15" Type="http://schemas.openxmlformats.org/officeDocument/2006/relationships/oleObject" Target="../embeddings/oleObject256.bin"/><Relationship Id="rId23" Type="http://schemas.openxmlformats.org/officeDocument/2006/relationships/oleObject" Target="../embeddings/oleObject260.bin"/><Relationship Id="rId28" Type="http://schemas.openxmlformats.org/officeDocument/2006/relationships/image" Target="../media/image211.wmf"/><Relationship Id="rId10" Type="http://schemas.openxmlformats.org/officeDocument/2006/relationships/image" Target="../media/image202.wmf"/><Relationship Id="rId19" Type="http://schemas.openxmlformats.org/officeDocument/2006/relationships/oleObject" Target="../embeddings/oleObject258.bin"/><Relationship Id="rId31" Type="http://schemas.openxmlformats.org/officeDocument/2006/relationships/oleObject" Target="../embeddings/oleObject264.bin"/><Relationship Id="rId4" Type="http://schemas.openxmlformats.org/officeDocument/2006/relationships/image" Target="../media/image214.png"/><Relationship Id="rId9" Type="http://schemas.openxmlformats.org/officeDocument/2006/relationships/oleObject" Target="../embeddings/oleObject253.bin"/><Relationship Id="rId14" Type="http://schemas.openxmlformats.org/officeDocument/2006/relationships/image" Target="../media/image204.wmf"/><Relationship Id="rId22" Type="http://schemas.openxmlformats.org/officeDocument/2006/relationships/image" Target="../media/image208.wmf"/><Relationship Id="rId27" Type="http://schemas.openxmlformats.org/officeDocument/2006/relationships/oleObject" Target="../embeddings/oleObject262.bin"/><Relationship Id="rId30" Type="http://schemas.openxmlformats.org/officeDocument/2006/relationships/image" Target="../media/image21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26" Type="http://schemas.openxmlformats.org/officeDocument/2006/relationships/image" Target="../media/image12.wmf"/><Relationship Id="rId3" Type="http://schemas.openxmlformats.org/officeDocument/2006/relationships/notesSlide" Target="../notesSlides/notesSlide2.xml"/><Relationship Id="rId21" Type="http://schemas.openxmlformats.org/officeDocument/2006/relationships/image" Target="../media/image10.w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5"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24" Type="http://schemas.openxmlformats.org/officeDocument/2006/relationships/image" Target="../media/image11.wmf"/><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oleObject" Target="../embeddings/oleObject11.bin"/><Relationship Id="rId28" Type="http://schemas.openxmlformats.org/officeDocument/2006/relationships/image" Target="../media/image13.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oleObject" Target="../embeddings/oleObject13.bin"/><Relationship Id="rId30" Type="http://schemas.openxmlformats.org/officeDocument/2006/relationships/image" Target="../media/image14.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8.wmf"/><Relationship Id="rId18" Type="http://schemas.openxmlformats.org/officeDocument/2006/relationships/oleObject" Target="../embeddings/oleObject21.bin"/><Relationship Id="rId26" Type="http://schemas.openxmlformats.org/officeDocument/2006/relationships/image" Target="../media/image24.wmf"/><Relationship Id="rId39" Type="http://schemas.openxmlformats.org/officeDocument/2006/relationships/oleObject" Target="../embeddings/oleObject32.bin"/><Relationship Id="rId3" Type="http://schemas.openxmlformats.org/officeDocument/2006/relationships/notesSlide" Target="../notesSlides/notesSlide3.xml"/><Relationship Id="rId21" Type="http://schemas.openxmlformats.org/officeDocument/2006/relationships/oleObject" Target="../embeddings/oleObject23.bin"/><Relationship Id="rId34" Type="http://schemas.openxmlformats.org/officeDocument/2006/relationships/image" Target="../media/image28.wmf"/><Relationship Id="rId42" Type="http://schemas.openxmlformats.org/officeDocument/2006/relationships/image" Target="../media/image32.wmf"/><Relationship Id="rId7" Type="http://schemas.openxmlformats.org/officeDocument/2006/relationships/image" Target="../media/image15.wmf"/><Relationship Id="rId12" Type="http://schemas.openxmlformats.org/officeDocument/2006/relationships/oleObject" Target="../embeddings/oleObject18.bin"/><Relationship Id="rId17" Type="http://schemas.openxmlformats.org/officeDocument/2006/relationships/image" Target="../media/image20.wmf"/><Relationship Id="rId25" Type="http://schemas.openxmlformats.org/officeDocument/2006/relationships/oleObject" Target="../embeddings/oleObject25.bin"/><Relationship Id="rId33" Type="http://schemas.openxmlformats.org/officeDocument/2006/relationships/oleObject" Target="../embeddings/oleObject29.bin"/><Relationship Id="rId38" Type="http://schemas.openxmlformats.org/officeDocument/2006/relationships/image" Target="../media/image30.wmf"/><Relationship Id="rId46"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image" Target="../media/image21.wmf"/><Relationship Id="rId29" Type="http://schemas.openxmlformats.org/officeDocument/2006/relationships/oleObject" Target="../embeddings/oleObject27.bin"/><Relationship Id="rId41" Type="http://schemas.openxmlformats.org/officeDocument/2006/relationships/oleObject" Target="../embeddings/oleObject33.bin"/><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image" Target="../media/image17.wmf"/><Relationship Id="rId24" Type="http://schemas.openxmlformats.org/officeDocument/2006/relationships/image" Target="../media/image23.wmf"/><Relationship Id="rId32" Type="http://schemas.openxmlformats.org/officeDocument/2006/relationships/image" Target="../media/image27.wmf"/><Relationship Id="rId37" Type="http://schemas.openxmlformats.org/officeDocument/2006/relationships/oleObject" Target="../embeddings/oleObject31.bin"/><Relationship Id="rId40" Type="http://schemas.openxmlformats.org/officeDocument/2006/relationships/image" Target="../media/image31.wmf"/><Relationship Id="rId45" Type="http://schemas.openxmlformats.org/officeDocument/2006/relationships/oleObject" Target="../embeddings/oleObject35.bin"/><Relationship Id="rId5" Type="http://schemas.openxmlformats.org/officeDocument/2006/relationships/image" Target="../media/image36.png"/><Relationship Id="rId15" Type="http://schemas.openxmlformats.org/officeDocument/2006/relationships/image" Target="../media/image19.wmf"/><Relationship Id="rId23" Type="http://schemas.openxmlformats.org/officeDocument/2006/relationships/oleObject" Target="../embeddings/oleObject24.bin"/><Relationship Id="rId28" Type="http://schemas.openxmlformats.org/officeDocument/2006/relationships/image" Target="../media/image25.wmf"/><Relationship Id="rId36" Type="http://schemas.openxmlformats.org/officeDocument/2006/relationships/image" Target="../media/image29.wmf"/><Relationship Id="rId10" Type="http://schemas.openxmlformats.org/officeDocument/2006/relationships/oleObject" Target="../embeddings/oleObject17.bin"/><Relationship Id="rId19" Type="http://schemas.openxmlformats.org/officeDocument/2006/relationships/oleObject" Target="../embeddings/oleObject22.bin"/><Relationship Id="rId31" Type="http://schemas.openxmlformats.org/officeDocument/2006/relationships/oleObject" Target="../embeddings/oleObject28.bin"/><Relationship Id="rId44" Type="http://schemas.openxmlformats.org/officeDocument/2006/relationships/image" Target="../media/image33.wmf"/><Relationship Id="rId4" Type="http://schemas.openxmlformats.org/officeDocument/2006/relationships/image" Target="../media/image35.png"/><Relationship Id="rId9" Type="http://schemas.openxmlformats.org/officeDocument/2006/relationships/image" Target="../media/image16.wmf"/><Relationship Id="rId14" Type="http://schemas.openxmlformats.org/officeDocument/2006/relationships/oleObject" Target="../embeddings/oleObject19.bin"/><Relationship Id="rId22" Type="http://schemas.openxmlformats.org/officeDocument/2006/relationships/image" Target="../media/image22.wmf"/><Relationship Id="rId27" Type="http://schemas.openxmlformats.org/officeDocument/2006/relationships/oleObject" Target="../embeddings/oleObject26.bin"/><Relationship Id="rId30" Type="http://schemas.openxmlformats.org/officeDocument/2006/relationships/image" Target="../media/image26.wmf"/><Relationship Id="rId35" Type="http://schemas.openxmlformats.org/officeDocument/2006/relationships/oleObject" Target="../embeddings/oleObject30.bin"/><Relationship Id="rId43"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1.wmf"/><Relationship Id="rId18" Type="http://schemas.openxmlformats.org/officeDocument/2006/relationships/oleObject" Target="../embeddings/oleObject43.bin"/><Relationship Id="rId26" Type="http://schemas.openxmlformats.org/officeDocument/2006/relationships/oleObject" Target="../embeddings/oleObject47.bin"/><Relationship Id="rId39" Type="http://schemas.openxmlformats.org/officeDocument/2006/relationships/image" Target="../media/image54.wmf"/><Relationship Id="rId3" Type="http://schemas.openxmlformats.org/officeDocument/2006/relationships/notesSlide" Target="../notesSlides/notesSlide4.xml"/><Relationship Id="rId21" Type="http://schemas.openxmlformats.org/officeDocument/2006/relationships/image" Target="../media/image45.wmf"/><Relationship Id="rId34" Type="http://schemas.openxmlformats.org/officeDocument/2006/relationships/oleObject" Target="../embeddings/oleObject51.bin"/><Relationship Id="rId42" Type="http://schemas.openxmlformats.org/officeDocument/2006/relationships/oleObject" Target="../embeddings/oleObject55.bin"/><Relationship Id="rId47" Type="http://schemas.openxmlformats.org/officeDocument/2006/relationships/image" Target="../media/image58.wmf"/><Relationship Id="rId7" Type="http://schemas.openxmlformats.org/officeDocument/2006/relationships/image" Target="../media/image38.wmf"/><Relationship Id="rId12" Type="http://schemas.openxmlformats.org/officeDocument/2006/relationships/oleObject" Target="../embeddings/oleObject40.bin"/><Relationship Id="rId17" Type="http://schemas.openxmlformats.org/officeDocument/2006/relationships/image" Target="../media/image43.wmf"/><Relationship Id="rId25" Type="http://schemas.openxmlformats.org/officeDocument/2006/relationships/image" Target="../media/image47.wmf"/><Relationship Id="rId33" Type="http://schemas.openxmlformats.org/officeDocument/2006/relationships/image" Target="../media/image51.wmf"/><Relationship Id="rId38" Type="http://schemas.openxmlformats.org/officeDocument/2006/relationships/oleObject" Target="../embeddings/oleObject53.bin"/><Relationship Id="rId46"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oleObject" Target="../embeddings/oleObject42.bin"/><Relationship Id="rId20" Type="http://schemas.openxmlformats.org/officeDocument/2006/relationships/oleObject" Target="../embeddings/oleObject44.bin"/><Relationship Id="rId29" Type="http://schemas.openxmlformats.org/officeDocument/2006/relationships/image" Target="../media/image49.wmf"/><Relationship Id="rId41" Type="http://schemas.openxmlformats.org/officeDocument/2006/relationships/image" Target="../media/image55.wmf"/><Relationship Id="rId1" Type="http://schemas.openxmlformats.org/officeDocument/2006/relationships/vmlDrawing" Target="../drawings/vmlDrawing3.vml"/><Relationship Id="rId6" Type="http://schemas.openxmlformats.org/officeDocument/2006/relationships/oleObject" Target="../embeddings/oleObject37.bin"/><Relationship Id="rId11" Type="http://schemas.openxmlformats.org/officeDocument/2006/relationships/image" Target="../media/image40.wmf"/><Relationship Id="rId24" Type="http://schemas.openxmlformats.org/officeDocument/2006/relationships/oleObject" Target="../embeddings/oleObject46.bin"/><Relationship Id="rId32" Type="http://schemas.openxmlformats.org/officeDocument/2006/relationships/oleObject" Target="../embeddings/oleObject50.bin"/><Relationship Id="rId37" Type="http://schemas.openxmlformats.org/officeDocument/2006/relationships/image" Target="../media/image53.wmf"/><Relationship Id="rId40" Type="http://schemas.openxmlformats.org/officeDocument/2006/relationships/oleObject" Target="../embeddings/oleObject54.bin"/><Relationship Id="rId45" Type="http://schemas.openxmlformats.org/officeDocument/2006/relationships/image" Target="../media/image57.wmf"/><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image" Target="../media/image46.wmf"/><Relationship Id="rId28" Type="http://schemas.openxmlformats.org/officeDocument/2006/relationships/oleObject" Target="../embeddings/oleObject48.bin"/><Relationship Id="rId36" Type="http://schemas.openxmlformats.org/officeDocument/2006/relationships/oleObject" Target="../embeddings/oleObject52.bin"/><Relationship Id="rId10" Type="http://schemas.openxmlformats.org/officeDocument/2006/relationships/oleObject" Target="../embeddings/oleObject39.bin"/><Relationship Id="rId19" Type="http://schemas.openxmlformats.org/officeDocument/2006/relationships/image" Target="../media/image44.wmf"/><Relationship Id="rId31" Type="http://schemas.openxmlformats.org/officeDocument/2006/relationships/image" Target="../media/image50.wmf"/><Relationship Id="rId44" Type="http://schemas.openxmlformats.org/officeDocument/2006/relationships/oleObject" Target="../embeddings/oleObject56.bin"/><Relationship Id="rId4" Type="http://schemas.openxmlformats.org/officeDocument/2006/relationships/oleObject" Target="../embeddings/oleObject36.bin"/><Relationship Id="rId9" Type="http://schemas.openxmlformats.org/officeDocument/2006/relationships/image" Target="../media/image39.wmf"/><Relationship Id="rId14" Type="http://schemas.openxmlformats.org/officeDocument/2006/relationships/oleObject" Target="../embeddings/oleObject41.bin"/><Relationship Id="rId22" Type="http://schemas.openxmlformats.org/officeDocument/2006/relationships/oleObject" Target="../embeddings/oleObject45.bin"/><Relationship Id="rId27" Type="http://schemas.openxmlformats.org/officeDocument/2006/relationships/image" Target="../media/image48.wmf"/><Relationship Id="rId30" Type="http://schemas.openxmlformats.org/officeDocument/2006/relationships/oleObject" Target="../embeddings/oleObject49.bin"/><Relationship Id="rId35" Type="http://schemas.openxmlformats.org/officeDocument/2006/relationships/image" Target="../media/image52.wmf"/><Relationship Id="rId43" Type="http://schemas.openxmlformats.org/officeDocument/2006/relationships/image" Target="../media/image56.wmf"/></Relationships>
</file>

<file path=ppt/slides/_rels/slide5.xml.rels><?xml version="1.0" encoding="UTF-8" standalone="yes"?>
<Relationships xmlns="http://schemas.openxmlformats.org/package/2006/relationships"><Relationship Id="rId13" Type="http://schemas.openxmlformats.org/officeDocument/2006/relationships/image" Target="../media/image63.wmf"/><Relationship Id="rId18" Type="http://schemas.openxmlformats.org/officeDocument/2006/relationships/oleObject" Target="../embeddings/oleObject65.bin"/><Relationship Id="rId26" Type="http://schemas.openxmlformats.org/officeDocument/2006/relationships/oleObject" Target="../embeddings/oleObject73.bin"/><Relationship Id="rId39" Type="http://schemas.openxmlformats.org/officeDocument/2006/relationships/oleObject" Target="../embeddings/oleObject80.bin"/><Relationship Id="rId21" Type="http://schemas.openxmlformats.org/officeDocument/2006/relationships/oleObject" Target="../embeddings/oleObject68.bin"/><Relationship Id="rId34" Type="http://schemas.openxmlformats.org/officeDocument/2006/relationships/image" Target="../media/image69.wmf"/><Relationship Id="rId42" Type="http://schemas.openxmlformats.org/officeDocument/2006/relationships/image" Target="../media/image73.wmf"/><Relationship Id="rId47" Type="http://schemas.openxmlformats.org/officeDocument/2006/relationships/image" Target="../media/image75.wmf"/><Relationship Id="rId50" Type="http://schemas.openxmlformats.org/officeDocument/2006/relationships/oleObject" Target="../embeddings/oleObject86.bin"/><Relationship Id="rId55" Type="http://schemas.openxmlformats.org/officeDocument/2006/relationships/image" Target="../media/image79.wmf"/><Relationship Id="rId63" Type="http://schemas.openxmlformats.org/officeDocument/2006/relationships/oleObject" Target="../embeddings/oleObject93.bin"/><Relationship Id="rId68" Type="http://schemas.openxmlformats.org/officeDocument/2006/relationships/oleObject" Target="../embeddings/oleObject96.bin"/><Relationship Id="rId7"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64.bin"/><Relationship Id="rId29" Type="http://schemas.openxmlformats.org/officeDocument/2006/relationships/oleObject" Target="../embeddings/oleObject75.bin"/><Relationship Id="rId1" Type="http://schemas.openxmlformats.org/officeDocument/2006/relationships/vmlDrawing" Target="../drawings/vmlDrawing4.vml"/><Relationship Id="rId6" Type="http://schemas.openxmlformats.org/officeDocument/2006/relationships/oleObject" Target="../embeddings/oleObject59.bin"/><Relationship Id="rId11" Type="http://schemas.openxmlformats.org/officeDocument/2006/relationships/image" Target="../media/image62.wmf"/><Relationship Id="rId24" Type="http://schemas.openxmlformats.org/officeDocument/2006/relationships/oleObject" Target="../embeddings/oleObject71.bin"/><Relationship Id="rId32" Type="http://schemas.openxmlformats.org/officeDocument/2006/relationships/image" Target="../media/image68.wmf"/><Relationship Id="rId37" Type="http://schemas.openxmlformats.org/officeDocument/2006/relationships/oleObject" Target="../embeddings/oleObject79.bin"/><Relationship Id="rId40" Type="http://schemas.openxmlformats.org/officeDocument/2006/relationships/image" Target="../media/image72.wmf"/><Relationship Id="rId45" Type="http://schemas.openxmlformats.org/officeDocument/2006/relationships/oleObject" Target="../embeddings/oleObject83.bin"/><Relationship Id="rId53" Type="http://schemas.openxmlformats.org/officeDocument/2006/relationships/image" Target="../media/image78.wmf"/><Relationship Id="rId58" Type="http://schemas.openxmlformats.org/officeDocument/2006/relationships/oleObject" Target="../embeddings/oleObject90.bin"/><Relationship Id="rId66" Type="http://schemas.openxmlformats.org/officeDocument/2006/relationships/oleObject" Target="../embeddings/oleObject95.bin"/><Relationship Id="rId5" Type="http://schemas.openxmlformats.org/officeDocument/2006/relationships/image" Target="../media/image59.wmf"/><Relationship Id="rId15" Type="http://schemas.openxmlformats.org/officeDocument/2006/relationships/image" Target="../media/image64.wmf"/><Relationship Id="rId23" Type="http://schemas.openxmlformats.org/officeDocument/2006/relationships/oleObject" Target="../embeddings/oleObject70.bin"/><Relationship Id="rId28" Type="http://schemas.openxmlformats.org/officeDocument/2006/relationships/image" Target="../media/image66.wmf"/><Relationship Id="rId36" Type="http://schemas.openxmlformats.org/officeDocument/2006/relationships/image" Target="../media/image70.wmf"/><Relationship Id="rId49" Type="http://schemas.openxmlformats.org/officeDocument/2006/relationships/image" Target="../media/image76.wmf"/><Relationship Id="rId57" Type="http://schemas.openxmlformats.org/officeDocument/2006/relationships/image" Target="../media/image80.wmf"/><Relationship Id="rId61" Type="http://schemas.openxmlformats.org/officeDocument/2006/relationships/image" Target="../media/image82.wmf"/><Relationship Id="rId10" Type="http://schemas.openxmlformats.org/officeDocument/2006/relationships/oleObject" Target="../embeddings/oleObject61.bin"/><Relationship Id="rId19" Type="http://schemas.openxmlformats.org/officeDocument/2006/relationships/oleObject" Target="../embeddings/oleObject66.bin"/><Relationship Id="rId31" Type="http://schemas.openxmlformats.org/officeDocument/2006/relationships/oleObject" Target="../embeddings/oleObject76.bin"/><Relationship Id="rId44" Type="http://schemas.openxmlformats.org/officeDocument/2006/relationships/image" Target="../media/image74.wmf"/><Relationship Id="rId52" Type="http://schemas.openxmlformats.org/officeDocument/2006/relationships/oleObject" Target="../embeddings/oleObject87.bin"/><Relationship Id="rId60" Type="http://schemas.openxmlformats.org/officeDocument/2006/relationships/oleObject" Target="../embeddings/oleObject91.bin"/><Relationship Id="rId65" Type="http://schemas.openxmlformats.org/officeDocument/2006/relationships/image" Target="../media/image83.wmf"/><Relationship Id="rId4" Type="http://schemas.openxmlformats.org/officeDocument/2006/relationships/oleObject" Target="../embeddings/oleObject58.bin"/><Relationship Id="rId9" Type="http://schemas.openxmlformats.org/officeDocument/2006/relationships/image" Target="../media/image61.wmf"/><Relationship Id="rId14" Type="http://schemas.openxmlformats.org/officeDocument/2006/relationships/oleObject" Target="../embeddings/oleObject63.bin"/><Relationship Id="rId22" Type="http://schemas.openxmlformats.org/officeDocument/2006/relationships/oleObject" Target="../embeddings/oleObject69.bin"/><Relationship Id="rId27" Type="http://schemas.openxmlformats.org/officeDocument/2006/relationships/oleObject" Target="../embeddings/oleObject74.bin"/><Relationship Id="rId30" Type="http://schemas.openxmlformats.org/officeDocument/2006/relationships/image" Target="../media/image67.wmf"/><Relationship Id="rId35" Type="http://schemas.openxmlformats.org/officeDocument/2006/relationships/oleObject" Target="../embeddings/oleObject78.bin"/><Relationship Id="rId43" Type="http://schemas.openxmlformats.org/officeDocument/2006/relationships/oleObject" Target="../embeddings/oleObject82.bin"/><Relationship Id="rId48" Type="http://schemas.openxmlformats.org/officeDocument/2006/relationships/oleObject" Target="../embeddings/oleObject85.bin"/><Relationship Id="rId56" Type="http://schemas.openxmlformats.org/officeDocument/2006/relationships/oleObject" Target="../embeddings/oleObject89.bin"/><Relationship Id="rId64" Type="http://schemas.openxmlformats.org/officeDocument/2006/relationships/oleObject" Target="../embeddings/oleObject94.bin"/><Relationship Id="rId69" Type="http://schemas.openxmlformats.org/officeDocument/2006/relationships/image" Target="../media/image85.wmf"/><Relationship Id="rId8" Type="http://schemas.openxmlformats.org/officeDocument/2006/relationships/oleObject" Target="../embeddings/oleObject60.bin"/><Relationship Id="rId51" Type="http://schemas.openxmlformats.org/officeDocument/2006/relationships/image" Target="../media/image77.wmf"/><Relationship Id="rId3" Type="http://schemas.openxmlformats.org/officeDocument/2006/relationships/notesSlide" Target="../notesSlides/notesSlide5.xml"/><Relationship Id="rId12" Type="http://schemas.openxmlformats.org/officeDocument/2006/relationships/oleObject" Target="../embeddings/oleObject62.bin"/><Relationship Id="rId17" Type="http://schemas.openxmlformats.org/officeDocument/2006/relationships/image" Target="../media/image65.wmf"/><Relationship Id="rId25" Type="http://schemas.openxmlformats.org/officeDocument/2006/relationships/oleObject" Target="../embeddings/oleObject72.bin"/><Relationship Id="rId33" Type="http://schemas.openxmlformats.org/officeDocument/2006/relationships/oleObject" Target="../embeddings/oleObject77.bin"/><Relationship Id="rId38" Type="http://schemas.openxmlformats.org/officeDocument/2006/relationships/image" Target="../media/image71.wmf"/><Relationship Id="rId46" Type="http://schemas.openxmlformats.org/officeDocument/2006/relationships/oleObject" Target="../embeddings/oleObject84.bin"/><Relationship Id="rId59" Type="http://schemas.openxmlformats.org/officeDocument/2006/relationships/image" Target="../media/image81.wmf"/><Relationship Id="rId67" Type="http://schemas.openxmlformats.org/officeDocument/2006/relationships/image" Target="../media/image84.wmf"/><Relationship Id="rId20" Type="http://schemas.openxmlformats.org/officeDocument/2006/relationships/oleObject" Target="../embeddings/oleObject67.bin"/><Relationship Id="rId41" Type="http://schemas.openxmlformats.org/officeDocument/2006/relationships/oleObject" Target="../embeddings/oleObject81.bin"/><Relationship Id="rId54" Type="http://schemas.openxmlformats.org/officeDocument/2006/relationships/oleObject" Target="../embeddings/oleObject88.bin"/><Relationship Id="rId62" Type="http://schemas.openxmlformats.org/officeDocument/2006/relationships/oleObject" Target="../embeddings/oleObject92.bin"/></Relationships>
</file>

<file path=ppt/slides/_rels/slide6.xml.rels><?xml version="1.0" encoding="UTF-8" standalone="yes"?>
<Relationships xmlns="http://schemas.openxmlformats.org/package/2006/relationships"><Relationship Id="rId13" Type="http://schemas.openxmlformats.org/officeDocument/2006/relationships/image" Target="../media/image65.wmf"/><Relationship Id="rId18" Type="http://schemas.openxmlformats.org/officeDocument/2006/relationships/oleObject" Target="../embeddings/oleObject104.bin"/><Relationship Id="rId26" Type="http://schemas.openxmlformats.org/officeDocument/2006/relationships/oleObject" Target="../embeddings/oleObject110.bin"/><Relationship Id="rId39" Type="http://schemas.openxmlformats.org/officeDocument/2006/relationships/oleObject" Target="../embeddings/oleObject120.bin"/><Relationship Id="rId21" Type="http://schemas.openxmlformats.org/officeDocument/2006/relationships/image" Target="../media/image91.wmf"/><Relationship Id="rId34" Type="http://schemas.openxmlformats.org/officeDocument/2006/relationships/oleObject" Target="../embeddings/oleObject117.bin"/><Relationship Id="rId42" Type="http://schemas.openxmlformats.org/officeDocument/2006/relationships/oleObject" Target="../embeddings/oleObject122.bin"/><Relationship Id="rId47" Type="http://schemas.openxmlformats.org/officeDocument/2006/relationships/image" Target="../media/image98.wmf"/><Relationship Id="rId50" Type="http://schemas.openxmlformats.org/officeDocument/2006/relationships/oleObject" Target="../embeddings/oleObject126.bin"/><Relationship Id="rId55" Type="http://schemas.openxmlformats.org/officeDocument/2006/relationships/image" Target="../media/image102.wmf"/><Relationship Id="rId7" Type="http://schemas.openxmlformats.org/officeDocument/2006/relationships/image" Target="../media/image86.wmf"/><Relationship Id="rId2" Type="http://schemas.openxmlformats.org/officeDocument/2006/relationships/slideLayout" Target="../slideLayouts/slideLayout2.xml"/><Relationship Id="rId16" Type="http://schemas.openxmlformats.org/officeDocument/2006/relationships/oleObject" Target="../embeddings/oleObject103.bin"/><Relationship Id="rId20" Type="http://schemas.openxmlformats.org/officeDocument/2006/relationships/oleObject" Target="../embeddings/oleObject105.bin"/><Relationship Id="rId29" Type="http://schemas.openxmlformats.org/officeDocument/2006/relationships/oleObject" Target="../embeddings/oleObject113.bin"/><Relationship Id="rId41" Type="http://schemas.openxmlformats.org/officeDocument/2006/relationships/oleObject" Target="../embeddings/oleObject121.bin"/><Relationship Id="rId54" Type="http://schemas.openxmlformats.org/officeDocument/2006/relationships/oleObject" Target="../embeddings/oleObject128.bin"/><Relationship Id="rId1" Type="http://schemas.openxmlformats.org/officeDocument/2006/relationships/vmlDrawing" Target="../drawings/vmlDrawing5.vml"/><Relationship Id="rId6" Type="http://schemas.openxmlformats.org/officeDocument/2006/relationships/oleObject" Target="../embeddings/oleObject98.bin"/><Relationship Id="rId11" Type="http://schemas.openxmlformats.org/officeDocument/2006/relationships/image" Target="../media/image87.wmf"/><Relationship Id="rId24" Type="http://schemas.openxmlformats.org/officeDocument/2006/relationships/oleObject" Target="../embeddings/oleObject108.bin"/><Relationship Id="rId32" Type="http://schemas.openxmlformats.org/officeDocument/2006/relationships/oleObject" Target="../embeddings/oleObject116.bin"/><Relationship Id="rId37" Type="http://schemas.openxmlformats.org/officeDocument/2006/relationships/oleObject" Target="../embeddings/oleObject119.bin"/><Relationship Id="rId40" Type="http://schemas.openxmlformats.org/officeDocument/2006/relationships/image" Target="../media/image95.wmf"/><Relationship Id="rId45" Type="http://schemas.openxmlformats.org/officeDocument/2006/relationships/image" Target="../media/image97.wmf"/><Relationship Id="rId53" Type="http://schemas.openxmlformats.org/officeDocument/2006/relationships/image" Target="../media/image101.wmf"/><Relationship Id="rId58" Type="http://schemas.openxmlformats.org/officeDocument/2006/relationships/oleObject" Target="../embeddings/oleObject130.bin"/><Relationship Id="rId5" Type="http://schemas.openxmlformats.org/officeDocument/2006/relationships/image" Target="../media/image60.wmf"/><Relationship Id="rId15" Type="http://schemas.openxmlformats.org/officeDocument/2006/relationships/image" Target="../media/image88.wmf"/><Relationship Id="rId23" Type="http://schemas.openxmlformats.org/officeDocument/2006/relationships/oleObject" Target="../embeddings/oleObject107.bin"/><Relationship Id="rId28" Type="http://schemas.openxmlformats.org/officeDocument/2006/relationships/oleObject" Target="../embeddings/oleObject112.bin"/><Relationship Id="rId36" Type="http://schemas.openxmlformats.org/officeDocument/2006/relationships/image" Target="../media/image93.wmf"/><Relationship Id="rId49" Type="http://schemas.openxmlformats.org/officeDocument/2006/relationships/image" Target="../media/image99.wmf"/><Relationship Id="rId57" Type="http://schemas.openxmlformats.org/officeDocument/2006/relationships/image" Target="../media/image103.wmf"/><Relationship Id="rId61" Type="http://schemas.openxmlformats.org/officeDocument/2006/relationships/image" Target="../media/image105.wmf"/><Relationship Id="rId10" Type="http://schemas.openxmlformats.org/officeDocument/2006/relationships/oleObject" Target="../embeddings/oleObject100.bin"/><Relationship Id="rId19" Type="http://schemas.openxmlformats.org/officeDocument/2006/relationships/image" Target="../media/image90.wmf"/><Relationship Id="rId31" Type="http://schemas.openxmlformats.org/officeDocument/2006/relationships/oleObject" Target="../embeddings/oleObject115.bin"/><Relationship Id="rId44" Type="http://schemas.openxmlformats.org/officeDocument/2006/relationships/oleObject" Target="../embeddings/oleObject123.bin"/><Relationship Id="rId52" Type="http://schemas.openxmlformats.org/officeDocument/2006/relationships/oleObject" Target="../embeddings/oleObject127.bin"/><Relationship Id="rId60" Type="http://schemas.openxmlformats.org/officeDocument/2006/relationships/oleObject" Target="../embeddings/oleObject131.bin"/><Relationship Id="rId4" Type="http://schemas.openxmlformats.org/officeDocument/2006/relationships/oleObject" Target="../embeddings/oleObject97.bin"/><Relationship Id="rId9" Type="http://schemas.openxmlformats.org/officeDocument/2006/relationships/image" Target="../media/image62.wmf"/><Relationship Id="rId14" Type="http://schemas.openxmlformats.org/officeDocument/2006/relationships/oleObject" Target="../embeddings/oleObject102.bin"/><Relationship Id="rId22" Type="http://schemas.openxmlformats.org/officeDocument/2006/relationships/oleObject" Target="../embeddings/oleObject106.bin"/><Relationship Id="rId27" Type="http://schemas.openxmlformats.org/officeDocument/2006/relationships/oleObject" Target="../embeddings/oleObject111.bin"/><Relationship Id="rId30" Type="http://schemas.openxmlformats.org/officeDocument/2006/relationships/oleObject" Target="../embeddings/oleObject114.bin"/><Relationship Id="rId35" Type="http://schemas.openxmlformats.org/officeDocument/2006/relationships/oleObject" Target="../embeddings/oleObject118.bin"/><Relationship Id="rId43" Type="http://schemas.openxmlformats.org/officeDocument/2006/relationships/image" Target="../media/image96.wmf"/><Relationship Id="rId48" Type="http://schemas.openxmlformats.org/officeDocument/2006/relationships/oleObject" Target="../embeddings/oleObject125.bin"/><Relationship Id="rId56" Type="http://schemas.openxmlformats.org/officeDocument/2006/relationships/oleObject" Target="../embeddings/oleObject129.bin"/><Relationship Id="rId8" Type="http://schemas.openxmlformats.org/officeDocument/2006/relationships/oleObject" Target="../embeddings/oleObject99.bin"/><Relationship Id="rId51" Type="http://schemas.openxmlformats.org/officeDocument/2006/relationships/image" Target="../media/image100.wmf"/><Relationship Id="rId3" Type="http://schemas.openxmlformats.org/officeDocument/2006/relationships/notesSlide" Target="../notesSlides/notesSlide6.xml"/><Relationship Id="rId12" Type="http://schemas.openxmlformats.org/officeDocument/2006/relationships/oleObject" Target="../embeddings/oleObject101.bin"/><Relationship Id="rId17" Type="http://schemas.openxmlformats.org/officeDocument/2006/relationships/image" Target="../media/image89.wmf"/><Relationship Id="rId25" Type="http://schemas.openxmlformats.org/officeDocument/2006/relationships/oleObject" Target="../embeddings/oleObject109.bin"/><Relationship Id="rId33" Type="http://schemas.openxmlformats.org/officeDocument/2006/relationships/image" Target="../media/image92.wmf"/><Relationship Id="rId38" Type="http://schemas.openxmlformats.org/officeDocument/2006/relationships/image" Target="../media/image94.wmf"/><Relationship Id="rId46" Type="http://schemas.openxmlformats.org/officeDocument/2006/relationships/oleObject" Target="../embeddings/oleObject124.bin"/><Relationship Id="rId59" Type="http://schemas.openxmlformats.org/officeDocument/2006/relationships/image" Target="../media/image104.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image" Target="../media/image110.wmf"/><Relationship Id="rId18" Type="http://schemas.openxmlformats.org/officeDocument/2006/relationships/oleObject" Target="../embeddings/oleObject139.bin"/><Relationship Id="rId3" Type="http://schemas.openxmlformats.org/officeDocument/2006/relationships/notesSlide" Target="../notesSlides/notesSlide7.xml"/><Relationship Id="rId21" Type="http://schemas.openxmlformats.org/officeDocument/2006/relationships/image" Target="../media/image114.wmf"/><Relationship Id="rId7" Type="http://schemas.openxmlformats.org/officeDocument/2006/relationships/image" Target="../media/image107.wmf"/><Relationship Id="rId12" Type="http://schemas.openxmlformats.org/officeDocument/2006/relationships/oleObject" Target="../embeddings/oleObject136.bin"/><Relationship Id="rId17"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138.bin"/><Relationship Id="rId20" Type="http://schemas.openxmlformats.org/officeDocument/2006/relationships/oleObject" Target="../embeddings/oleObject140.bin"/><Relationship Id="rId1" Type="http://schemas.openxmlformats.org/officeDocument/2006/relationships/vmlDrawing" Target="../drawings/vmlDrawing6.vml"/><Relationship Id="rId6" Type="http://schemas.openxmlformats.org/officeDocument/2006/relationships/oleObject" Target="../embeddings/oleObject133.bin"/><Relationship Id="rId11" Type="http://schemas.openxmlformats.org/officeDocument/2006/relationships/image" Target="../media/image109.wmf"/><Relationship Id="rId5" Type="http://schemas.openxmlformats.org/officeDocument/2006/relationships/image" Target="../media/image106.wmf"/><Relationship Id="rId15" Type="http://schemas.openxmlformats.org/officeDocument/2006/relationships/image" Target="../media/image111.wmf"/><Relationship Id="rId10" Type="http://schemas.openxmlformats.org/officeDocument/2006/relationships/oleObject" Target="../embeddings/oleObject135.bin"/><Relationship Id="rId19" Type="http://schemas.openxmlformats.org/officeDocument/2006/relationships/image" Target="../media/image113.wmf"/><Relationship Id="rId4" Type="http://schemas.openxmlformats.org/officeDocument/2006/relationships/oleObject" Target="../embeddings/oleObject132.bin"/><Relationship Id="rId9" Type="http://schemas.openxmlformats.org/officeDocument/2006/relationships/image" Target="../media/image108.wmf"/><Relationship Id="rId14" Type="http://schemas.openxmlformats.org/officeDocument/2006/relationships/oleObject" Target="../embeddings/oleObject13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oleObject" Target="../embeddings/oleObject147.bin"/><Relationship Id="rId18" Type="http://schemas.openxmlformats.org/officeDocument/2006/relationships/oleObject" Target="../embeddings/oleObject150.bin"/><Relationship Id="rId26" Type="http://schemas.openxmlformats.org/officeDocument/2006/relationships/oleObject" Target="../embeddings/oleObject154.bin"/><Relationship Id="rId39" Type="http://schemas.openxmlformats.org/officeDocument/2006/relationships/oleObject" Target="../embeddings/oleObject162.bin"/><Relationship Id="rId3" Type="http://schemas.openxmlformats.org/officeDocument/2006/relationships/notesSlide" Target="../notesSlides/notesSlide8.xml"/><Relationship Id="rId21" Type="http://schemas.openxmlformats.org/officeDocument/2006/relationships/image" Target="../media/image121.wmf"/><Relationship Id="rId34" Type="http://schemas.openxmlformats.org/officeDocument/2006/relationships/oleObject" Target="../embeddings/oleObject159.bin"/><Relationship Id="rId42" Type="http://schemas.openxmlformats.org/officeDocument/2006/relationships/image" Target="../media/image130.wmf"/><Relationship Id="rId7" Type="http://schemas.openxmlformats.org/officeDocument/2006/relationships/image" Target="../media/image116.wmf"/><Relationship Id="rId12" Type="http://schemas.openxmlformats.org/officeDocument/2006/relationships/oleObject" Target="../embeddings/oleObject146.bin"/><Relationship Id="rId17" Type="http://schemas.openxmlformats.org/officeDocument/2006/relationships/image" Target="../media/image119.wmf"/><Relationship Id="rId25" Type="http://schemas.openxmlformats.org/officeDocument/2006/relationships/image" Target="../media/image123.wmf"/><Relationship Id="rId33" Type="http://schemas.openxmlformats.org/officeDocument/2006/relationships/oleObject" Target="../embeddings/oleObject158.bin"/><Relationship Id="rId38" Type="http://schemas.openxmlformats.org/officeDocument/2006/relationships/image" Target="../media/image128.wmf"/><Relationship Id="rId2" Type="http://schemas.openxmlformats.org/officeDocument/2006/relationships/slideLayout" Target="../slideLayouts/slideLayout2.xml"/><Relationship Id="rId16" Type="http://schemas.openxmlformats.org/officeDocument/2006/relationships/oleObject" Target="../embeddings/oleObject149.bin"/><Relationship Id="rId20" Type="http://schemas.openxmlformats.org/officeDocument/2006/relationships/oleObject" Target="../embeddings/oleObject151.bin"/><Relationship Id="rId29" Type="http://schemas.openxmlformats.org/officeDocument/2006/relationships/image" Target="../media/image125.wmf"/><Relationship Id="rId41" Type="http://schemas.openxmlformats.org/officeDocument/2006/relationships/oleObject" Target="../embeddings/oleObject163.bin"/><Relationship Id="rId1" Type="http://schemas.openxmlformats.org/officeDocument/2006/relationships/vmlDrawing" Target="../drawings/vmlDrawing7.vml"/><Relationship Id="rId6" Type="http://schemas.openxmlformats.org/officeDocument/2006/relationships/oleObject" Target="../embeddings/oleObject142.bin"/><Relationship Id="rId11" Type="http://schemas.openxmlformats.org/officeDocument/2006/relationships/image" Target="../media/image117.wmf"/><Relationship Id="rId24" Type="http://schemas.openxmlformats.org/officeDocument/2006/relationships/oleObject" Target="../embeddings/oleObject153.bin"/><Relationship Id="rId32" Type="http://schemas.openxmlformats.org/officeDocument/2006/relationships/image" Target="../media/image126.wmf"/><Relationship Id="rId37" Type="http://schemas.openxmlformats.org/officeDocument/2006/relationships/oleObject" Target="../embeddings/oleObject161.bin"/><Relationship Id="rId40" Type="http://schemas.openxmlformats.org/officeDocument/2006/relationships/image" Target="../media/image129.wmf"/><Relationship Id="rId5" Type="http://schemas.openxmlformats.org/officeDocument/2006/relationships/image" Target="../media/image115.wmf"/><Relationship Id="rId15" Type="http://schemas.openxmlformats.org/officeDocument/2006/relationships/oleObject" Target="../embeddings/oleObject148.bin"/><Relationship Id="rId23" Type="http://schemas.openxmlformats.org/officeDocument/2006/relationships/image" Target="../media/image122.wmf"/><Relationship Id="rId28" Type="http://schemas.openxmlformats.org/officeDocument/2006/relationships/oleObject" Target="../embeddings/oleObject155.bin"/><Relationship Id="rId36" Type="http://schemas.openxmlformats.org/officeDocument/2006/relationships/image" Target="../media/image127.wmf"/><Relationship Id="rId10" Type="http://schemas.openxmlformats.org/officeDocument/2006/relationships/oleObject" Target="../embeddings/oleObject145.bin"/><Relationship Id="rId19" Type="http://schemas.openxmlformats.org/officeDocument/2006/relationships/image" Target="../media/image120.wmf"/><Relationship Id="rId31" Type="http://schemas.openxmlformats.org/officeDocument/2006/relationships/oleObject" Target="../embeddings/oleObject157.bin"/><Relationship Id="rId4" Type="http://schemas.openxmlformats.org/officeDocument/2006/relationships/oleObject" Target="../embeddings/oleObject141.bin"/><Relationship Id="rId9" Type="http://schemas.openxmlformats.org/officeDocument/2006/relationships/oleObject" Target="../embeddings/oleObject144.bin"/><Relationship Id="rId14" Type="http://schemas.openxmlformats.org/officeDocument/2006/relationships/image" Target="../media/image118.wmf"/><Relationship Id="rId22" Type="http://schemas.openxmlformats.org/officeDocument/2006/relationships/oleObject" Target="../embeddings/oleObject152.bin"/><Relationship Id="rId27" Type="http://schemas.openxmlformats.org/officeDocument/2006/relationships/image" Target="../media/image124.wmf"/><Relationship Id="rId30" Type="http://schemas.openxmlformats.org/officeDocument/2006/relationships/oleObject" Target="../embeddings/oleObject156.bin"/><Relationship Id="rId35" Type="http://schemas.openxmlformats.org/officeDocument/2006/relationships/oleObject" Target="../embeddings/oleObject160.bin"/></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69.bin"/><Relationship Id="rId18" Type="http://schemas.openxmlformats.org/officeDocument/2006/relationships/oleObject" Target="../embeddings/oleObject172.bin"/><Relationship Id="rId26" Type="http://schemas.openxmlformats.org/officeDocument/2006/relationships/image" Target="../media/image140.wmf"/><Relationship Id="rId39" Type="http://schemas.openxmlformats.org/officeDocument/2006/relationships/oleObject" Target="../embeddings/oleObject183.bin"/><Relationship Id="rId3" Type="http://schemas.openxmlformats.org/officeDocument/2006/relationships/notesSlide" Target="../notesSlides/notesSlide9.xml"/><Relationship Id="rId21" Type="http://schemas.openxmlformats.org/officeDocument/2006/relationships/oleObject" Target="../embeddings/oleObject174.bin"/><Relationship Id="rId34" Type="http://schemas.openxmlformats.org/officeDocument/2006/relationships/image" Target="../media/image144.wmf"/><Relationship Id="rId42" Type="http://schemas.openxmlformats.org/officeDocument/2006/relationships/image" Target="../media/image148.wmf"/><Relationship Id="rId47" Type="http://schemas.openxmlformats.org/officeDocument/2006/relationships/oleObject" Target="../embeddings/oleObject187.bin"/><Relationship Id="rId50" Type="http://schemas.openxmlformats.org/officeDocument/2006/relationships/image" Target="../media/image152.wmf"/><Relationship Id="rId7" Type="http://schemas.openxmlformats.org/officeDocument/2006/relationships/image" Target="../media/image132.wmf"/><Relationship Id="rId12" Type="http://schemas.openxmlformats.org/officeDocument/2006/relationships/oleObject" Target="../embeddings/oleObject168.bin"/><Relationship Id="rId17" Type="http://schemas.openxmlformats.org/officeDocument/2006/relationships/image" Target="../media/image136.wmf"/><Relationship Id="rId25" Type="http://schemas.openxmlformats.org/officeDocument/2006/relationships/oleObject" Target="../embeddings/oleObject176.bin"/><Relationship Id="rId33" Type="http://schemas.openxmlformats.org/officeDocument/2006/relationships/oleObject" Target="../embeddings/oleObject180.bin"/><Relationship Id="rId38" Type="http://schemas.openxmlformats.org/officeDocument/2006/relationships/image" Target="../media/image146.wmf"/><Relationship Id="rId46" Type="http://schemas.openxmlformats.org/officeDocument/2006/relationships/image" Target="../media/image150.wmf"/><Relationship Id="rId2" Type="http://schemas.openxmlformats.org/officeDocument/2006/relationships/slideLayout" Target="../slideLayouts/slideLayout2.xml"/><Relationship Id="rId16" Type="http://schemas.openxmlformats.org/officeDocument/2006/relationships/oleObject" Target="../embeddings/oleObject171.bin"/><Relationship Id="rId20" Type="http://schemas.openxmlformats.org/officeDocument/2006/relationships/image" Target="../media/image137.wmf"/><Relationship Id="rId29" Type="http://schemas.openxmlformats.org/officeDocument/2006/relationships/oleObject" Target="../embeddings/oleObject178.bin"/><Relationship Id="rId41" Type="http://schemas.openxmlformats.org/officeDocument/2006/relationships/oleObject" Target="../embeddings/oleObject184.bin"/><Relationship Id="rId1" Type="http://schemas.openxmlformats.org/officeDocument/2006/relationships/vmlDrawing" Target="../drawings/vmlDrawing8.vml"/><Relationship Id="rId6" Type="http://schemas.openxmlformats.org/officeDocument/2006/relationships/oleObject" Target="../embeddings/oleObject165.bin"/><Relationship Id="rId11" Type="http://schemas.openxmlformats.org/officeDocument/2006/relationships/image" Target="../media/image134.wmf"/><Relationship Id="rId24" Type="http://schemas.openxmlformats.org/officeDocument/2006/relationships/image" Target="../media/image139.wmf"/><Relationship Id="rId32" Type="http://schemas.openxmlformats.org/officeDocument/2006/relationships/image" Target="../media/image143.wmf"/><Relationship Id="rId37" Type="http://schemas.openxmlformats.org/officeDocument/2006/relationships/oleObject" Target="../embeddings/oleObject182.bin"/><Relationship Id="rId40" Type="http://schemas.openxmlformats.org/officeDocument/2006/relationships/image" Target="../media/image147.wmf"/><Relationship Id="rId45" Type="http://schemas.openxmlformats.org/officeDocument/2006/relationships/oleObject" Target="../embeddings/oleObject186.bin"/><Relationship Id="rId5" Type="http://schemas.openxmlformats.org/officeDocument/2006/relationships/image" Target="../media/image131.wmf"/><Relationship Id="rId15" Type="http://schemas.openxmlformats.org/officeDocument/2006/relationships/image" Target="../media/image135.wmf"/><Relationship Id="rId23" Type="http://schemas.openxmlformats.org/officeDocument/2006/relationships/oleObject" Target="../embeddings/oleObject175.bin"/><Relationship Id="rId28" Type="http://schemas.openxmlformats.org/officeDocument/2006/relationships/image" Target="../media/image141.wmf"/><Relationship Id="rId36" Type="http://schemas.openxmlformats.org/officeDocument/2006/relationships/image" Target="../media/image145.wmf"/><Relationship Id="rId49" Type="http://schemas.openxmlformats.org/officeDocument/2006/relationships/oleObject" Target="../embeddings/oleObject188.bin"/><Relationship Id="rId10" Type="http://schemas.openxmlformats.org/officeDocument/2006/relationships/oleObject" Target="../embeddings/oleObject167.bin"/><Relationship Id="rId19" Type="http://schemas.openxmlformats.org/officeDocument/2006/relationships/oleObject" Target="../embeddings/oleObject173.bin"/><Relationship Id="rId31" Type="http://schemas.openxmlformats.org/officeDocument/2006/relationships/oleObject" Target="../embeddings/oleObject179.bin"/><Relationship Id="rId44" Type="http://schemas.openxmlformats.org/officeDocument/2006/relationships/image" Target="../media/image149.wmf"/><Relationship Id="rId4" Type="http://schemas.openxmlformats.org/officeDocument/2006/relationships/oleObject" Target="../embeddings/oleObject164.bin"/><Relationship Id="rId9" Type="http://schemas.openxmlformats.org/officeDocument/2006/relationships/image" Target="../media/image133.wmf"/><Relationship Id="rId14" Type="http://schemas.openxmlformats.org/officeDocument/2006/relationships/oleObject" Target="../embeddings/oleObject170.bin"/><Relationship Id="rId22" Type="http://schemas.openxmlformats.org/officeDocument/2006/relationships/image" Target="../media/image138.wmf"/><Relationship Id="rId27" Type="http://schemas.openxmlformats.org/officeDocument/2006/relationships/oleObject" Target="../embeddings/oleObject177.bin"/><Relationship Id="rId30" Type="http://schemas.openxmlformats.org/officeDocument/2006/relationships/image" Target="../media/image142.wmf"/><Relationship Id="rId35" Type="http://schemas.openxmlformats.org/officeDocument/2006/relationships/oleObject" Target="../embeddings/oleObject181.bin"/><Relationship Id="rId43" Type="http://schemas.openxmlformats.org/officeDocument/2006/relationships/oleObject" Target="../embeddings/oleObject185.bin"/><Relationship Id="rId48" Type="http://schemas.openxmlformats.org/officeDocument/2006/relationships/image" Target="../media/image151.wmf"/><Relationship Id="rId8" Type="http://schemas.openxmlformats.org/officeDocument/2006/relationships/oleObject" Target="../embeddings/oleObject16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068960"/>
            <a:ext cx="6172200" cy="1894362"/>
          </a:xfrm>
        </p:spPr>
        <p:txBody>
          <a:bodyPr/>
          <a:lstStyle/>
          <a:p>
            <a:r>
              <a:rPr lang="en-CA"/>
              <a:t>Section 6.2 Trigonometric Problems</a:t>
            </a:r>
            <a:br>
              <a:rPr lang="en-CA"/>
            </a:br>
            <a:endParaRPr lang="en-CA" dirty="0"/>
          </a:p>
        </p:txBody>
      </p:sp>
      <p:sp>
        <p:nvSpPr>
          <p:cNvPr id="3" name="Subtitle 2"/>
          <p:cNvSpPr>
            <a:spLocks noGrp="1"/>
          </p:cNvSpPr>
          <p:nvPr>
            <p:ph type="subTitle" idx="1"/>
          </p:nvPr>
        </p:nvSpPr>
        <p:spPr/>
        <p:txBody>
          <a:bodyPr/>
          <a:lstStyle/>
          <a:p>
            <a:endParaRPr lang="en-CA"/>
          </a:p>
        </p:txBody>
      </p:sp>
      <p:sp>
        <p:nvSpPr>
          <p:cNvPr id="4"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Tree>
    <p:extLst>
      <p:ext uri="{BB962C8B-B14F-4D97-AF65-F5344CB8AC3E}">
        <p14:creationId xmlns:p14="http://schemas.microsoft.com/office/powerpoint/2010/main" val="387720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31163" cy="1143000"/>
          </a:xfrm>
        </p:spPr>
        <p:txBody>
          <a:bodyPr>
            <a:normAutofit fontScale="90000"/>
          </a:bodyPr>
          <a:lstStyle/>
          <a:p>
            <a:pPr>
              <a:defRPr/>
            </a:pPr>
            <a:r>
              <a:rPr lang="en-CA" dirty="0"/>
              <a:t>Challenge: Given that 2 squares of length 15cm are placed next to each other.  What is the measure of</a:t>
            </a:r>
          </a:p>
        </p:txBody>
      </p:sp>
      <p:graphicFrame>
        <p:nvGraphicFramePr>
          <p:cNvPr id="5122" name="Object 2"/>
          <p:cNvGraphicFramePr>
            <a:graphicFrameLocks noChangeAspect="1"/>
          </p:cNvGraphicFramePr>
          <p:nvPr>
            <p:extLst>
              <p:ext uri="{D42A27DB-BD31-4B8C-83A1-F6EECF244321}">
                <p14:modId xmlns:p14="http://schemas.microsoft.com/office/powerpoint/2010/main" val="146696860"/>
              </p:ext>
            </p:extLst>
          </p:nvPr>
        </p:nvGraphicFramePr>
        <p:xfrm>
          <a:off x="3271838" y="997730"/>
          <a:ext cx="1300162" cy="395288"/>
        </p:xfrm>
        <a:graphic>
          <a:graphicData uri="http://schemas.openxmlformats.org/presentationml/2006/ole">
            <mc:AlternateContent xmlns:mc="http://schemas.openxmlformats.org/markup-compatibility/2006">
              <mc:Choice xmlns:v="urn:schemas-microsoft-com:vml" Requires="v">
                <p:oleObj spid="_x0000_s9218" name="Equation" r:id="rId4" imgW="583920" imgH="177480" progId="Equation.DSMT4">
                  <p:embed/>
                </p:oleObj>
              </mc:Choice>
              <mc:Fallback>
                <p:oleObj name="Equation" r:id="rId4" imgW="583920" imgH="177480" progId="Equation.DSMT4">
                  <p:embed/>
                  <p:pic>
                    <p:nvPicPr>
                      <p:cNvPr id="5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1838" y="997730"/>
                        <a:ext cx="1300162"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p:nvPr/>
        </p:nvSpPr>
        <p:spPr>
          <a:xfrm>
            <a:off x="873125" y="2006600"/>
            <a:ext cx="1081088" cy="10795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p:cNvSpPr/>
          <p:nvPr/>
        </p:nvSpPr>
        <p:spPr>
          <a:xfrm>
            <a:off x="1954213" y="2008188"/>
            <a:ext cx="1079500" cy="108108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6627" name="Object 3"/>
          <p:cNvGraphicFramePr>
            <a:graphicFrameLocks noChangeAspect="1"/>
          </p:cNvGraphicFramePr>
          <p:nvPr/>
        </p:nvGraphicFramePr>
        <p:xfrm>
          <a:off x="665163" y="3055938"/>
          <a:ext cx="339725" cy="366712"/>
        </p:xfrm>
        <a:graphic>
          <a:graphicData uri="http://schemas.openxmlformats.org/presentationml/2006/ole">
            <mc:AlternateContent xmlns:mc="http://schemas.openxmlformats.org/markup-compatibility/2006">
              <mc:Choice xmlns:v="urn:schemas-microsoft-com:vml" Requires="v">
                <p:oleObj spid="_x0000_s9219" name="Equation" r:id="rId6" imgW="152280" imgH="164880" progId="Equation.DSMT4">
                  <p:embed/>
                </p:oleObj>
              </mc:Choice>
              <mc:Fallback>
                <p:oleObj name="Equation" r:id="rId6" imgW="152280" imgH="164880" progId="Equation.DSMT4">
                  <p:embed/>
                  <p:pic>
                    <p:nvPicPr>
                      <p:cNvPr id="266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163" y="3055938"/>
                        <a:ext cx="3397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1808163" y="3052763"/>
          <a:ext cx="339725" cy="366712"/>
        </p:xfrm>
        <a:graphic>
          <a:graphicData uri="http://schemas.openxmlformats.org/presentationml/2006/ole">
            <mc:AlternateContent xmlns:mc="http://schemas.openxmlformats.org/markup-compatibility/2006">
              <mc:Choice xmlns:v="urn:schemas-microsoft-com:vml" Requires="v">
                <p:oleObj spid="_x0000_s9220" name="Equation" r:id="rId8" imgW="152280" imgH="164880" progId="Equation.DSMT4">
                  <p:embed/>
                </p:oleObj>
              </mc:Choice>
              <mc:Fallback>
                <p:oleObj name="Equation" r:id="rId8" imgW="152280" imgH="164880" progId="Equation.DSMT4">
                  <p:embed/>
                  <p:pic>
                    <p:nvPicPr>
                      <p:cNvPr id="2662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3052763"/>
                        <a:ext cx="3397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2884488" y="3090863"/>
          <a:ext cx="368300" cy="395287"/>
        </p:xfrm>
        <a:graphic>
          <a:graphicData uri="http://schemas.openxmlformats.org/presentationml/2006/ole">
            <mc:AlternateContent xmlns:mc="http://schemas.openxmlformats.org/markup-compatibility/2006">
              <mc:Choice xmlns:v="urn:schemas-microsoft-com:vml" Requires="v">
                <p:oleObj spid="_x0000_s9221" name="Equation" r:id="rId10" imgW="164880" imgH="177480" progId="Equation.DSMT4">
                  <p:embed/>
                </p:oleObj>
              </mc:Choice>
              <mc:Fallback>
                <p:oleObj name="Equation" r:id="rId10" imgW="164880" imgH="177480" progId="Equation.DSMT4">
                  <p:embed/>
                  <p:pic>
                    <p:nvPicPr>
                      <p:cNvPr id="2662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4488" y="3090863"/>
                        <a:ext cx="3683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647700" y="1701800"/>
          <a:ext cx="368300" cy="366713"/>
        </p:xfrm>
        <a:graphic>
          <a:graphicData uri="http://schemas.openxmlformats.org/presentationml/2006/ole">
            <mc:AlternateContent xmlns:mc="http://schemas.openxmlformats.org/markup-compatibility/2006">
              <mc:Choice xmlns:v="urn:schemas-microsoft-com:vml" Requires="v">
                <p:oleObj spid="_x0000_s9222" name="Equation" r:id="rId12" imgW="164880" imgH="164880" progId="Equation.DSMT4">
                  <p:embed/>
                </p:oleObj>
              </mc:Choice>
              <mc:Fallback>
                <p:oleObj name="Equation" r:id="rId12" imgW="164880" imgH="164880" progId="Equation.DSMT4">
                  <p:embed/>
                  <p:pic>
                    <p:nvPicPr>
                      <p:cNvPr id="2663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 y="1701800"/>
                        <a:ext cx="3683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1778000" y="1671638"/>
          <a:ext cx="368300" cy="366712"/>
        </p:xfrm>
        <a:graphic>
          <a:graphicData uri="http://schemas.openxmlformats.org/presentationml/2006/ole">
            <mc:AlternateContent xmlns:mc="http://schemas.openxmlformats.org/markup-compatibility/2006">
              <mc:Choice xmlns:v="urn:schemas-microsoft-com:vml" Requires="v">
                <p:oleObj spid="_x0000_s9223" name="Equation" r:id="rId14" imgW="164880" imgH="164880" progId="Equation.DSMT4">
                  <p:embed/>
                </p:oleObj>
              </mc:Choice>
              <mc:Fallback>
                <p:oleObj name="Equation" r:id="rId14" imgW="164880" imgH="164880" progId="Equation.DSMT4">
                  <p:embed/>
                  <p:pic>
                    <p:nvPicPr>
                      <p:cNvPr id="2663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78000" y="1671638"/>
                        <a:ext cx="3683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2" name="Object 8"/>
          <p:cNvGraphicFramePr>
            <a:graphicFrameLocks noChangeAspect="1"/>
          </p:cNvGraphicFramePr>
          <p:nvPr/>
        </p:nvGraphicFramePr>
        <p:xfrm>
          <a:off x="2867025" y="1697038"/>
          <a:ext cx="396875" cy="366712"/>
        </p:xfrm>
        <a:graphic>
          <a:graphicData uri="http://schemas.openxmlformats.org/presentationml/2006/ole">
            <mc:AlternateContent xmlns:mc="http://schemas.openxmlformats.org/markup-compatibility/2006">
              <mc:Choice xmlns:v="urn:schemas-microsoft-com:vml" Requires="v">
                <p:oleObj spid="_x0000_s9224" name="Equation" r:id="rId16" imgW="177480" imgH="164880" progId="Equation.DSMT4">
                  <p:embed/>
                </p:oleObj>
              </mc:Choice>
              <mc:Fallback>
                <p:oleObj name="Equation" r:id="rId16" imgW="177480" imgH="164880" progId="Equation.DSMT4">
                  <p:embed/>
                  <p:pic>
                    <p:nvPicPr>
                      <p:cNvPr id="26632"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67025" y="1697038"/>
                        <a:ext cx="396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Connector 13"/>
          <p:cNvCxnSpPr/>
          <p:nvPr/>
        </p:nvCxnSpPr>
        <p:spPr>
          <a:xfrm rot="10800000" flipV="1">
            <a:off x="860425" y="2006600"/>
            <a:ext cx="1090613" cy="1077913"/>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873125" y="2006600"/>
            <a:ext cx="2157413" cy="1077913"/>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graphicFrame>
        <p:nvGraphicFramePr>
          <p:cNvPr id="26633" name="Object 9"/>
          <p:cNvGraphicFramePr>
            <a:graphicFrameLocks noChangeAspect="1"/>
          </p:cNvGraphicFramePr>
          <p:nvPr/>
        </p:nvGraphicFramePr>
        <p:xfrm>
          <a:off x="1341438" y="2511425"/>
          <a:ext cx="263525" cy="331788"/>
        </p:xfrm>
        <a:graphic>
          <a:graphicData uri="http://schemas.openxmlformats.org/presentationml/2006/ole">
            <mc:AlternateContent xmlns:mc="http://schemas.openxmlformats.org/markup-compatibility/2006">
              <mc:Choice xmlns:v="urn:schemas-microsoft-com:vml" Requires="v">
                <p:oleObj spid="_x0000_s9225" name="Equation" r:id="rId18" imgW="139680" imgH="177480" progId="Equation.DSMT4">
                  <p:embed/>
                </p:oleObj>
              </mc:Choice>
              <mc:Fallback>
                <p:oleObj name="Equation" r:id="rId18" imgW="139680" imgH="177480" progId="Equation.DSMT4">
                  <p:embed/>
                  <p:pic>
                    <p:nvPicPr>
                      <p:cNvPr id="26633"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41438" y="2511425"/>
                        <a:ext cx="26352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4" name="Object 10"/>
          <p:cNvGraphicFramePr>
            <a:graphicFrameLocks noChangeAspect="1"/>
          </p:cNvGraphicFramePr>
          <p:nvPr/>
        </p:nvGraphicFramePr>
        <p:xfrm>
          <a:off x="3829050" y="1855788"/>
          <a:ext cx="1227138" cy="325437"/>
        </p:xfrm>
        <a:graphic>
          <a:graphicData uri="http://schemas.openxmlformats.org/presentationml/2006/ole">
            <mc:AlternateContent xmlns:mc="http://schemas.openxmlformats.org/markup-compatibility/2006">
              <mc:Choice xmlns:v="urn:schemas-microsoft-com:vml" Requires="v">
                <p:oleObj spid="_x0000_s9226" name="Equation" r:id="rId20" imgW="622080" imgH="164880" progId="Equation.DSMT4">
                  <p:embed/>
                </p:oleObj>
              </mc:Choice>
              <mc:Fallback>
                <p:oleObj name="Equation" r:id="rId20" imgW="622080" imgH="164880" progId="Equation.DSMT4">
                  <p:embed/>
                  <p:pic>
                    <p:nvPicPr>
                      <p:cNvPr id="26634"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29050" y="1855788"/>
                        <a:ext cx="122713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5" name="Object 11"/>
          <p:cNvGraphicFramePr>
            <a:graphicFrameLocks noChangeAspect="1"/>
          </p:cNvGraphicFramePr>
          <p:nvPr/>
        </p:nvGraphicFramePr>
        <p:xfrm>
          <a:off x="5080000" y="1879600"/>
          <a:ext cx="1176338" cy="325438"/>
        </p:xfrm>
        <a:graphic>
          <a:graphicData uri="http://schemas.openxmlformats.org/presentationml/2006/ole">
            <mc:AlternateContent xmlns:mc="http://schemas.openxmlformats.org/markup-compatibility/2006">
              <mc:Choice xmlns:v="urn:schemas-microsoft-com:vml" Requires="v">
                <p:oleObj spid="_x0000_s9227" name="Equation" r:id="rId22" imgW="596880" imgH="164880" progId="Equation.DSMT4">
                  <p:embed/>
                </p:oleObj>
              </mc:Choice>
              <mc:Fallback>
                <p:oleObj name="Equation" r:id="rId22" imgW="596880" imgH="164880" progId="Equation.DSMT4">
                  <p:embed/>
                  <p:pic>
                    <p:nvPicPr>
                      <p:cNvPr id="26635"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80000" y="1879600"/>
                        <a:ext cx="1176338"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Isosceles Triangle 20"/>
          <p:cNvSpPr/>
          <p:nvPr/>
        </p:nvSpPr>
        <p:spPr>
          <a:xfrm>
            <a:off x="900113" y="2019300"/>
            <a:ext cx="1062037" cy="1065213"/>
          </a:xfrm>
          <a:prstGeom prst="triangle">
            <a:avLst>
              <a:gd name="adj" fmla="val 10000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2" name="Arc 21"/>
          <p:cNvSpPr/>
          <p:nvPr/>
        </p:nvSpPr>
        <p:spPr>
          <a:xfrm>
            <a:off x="668338" y="2865438"/>
            <a:ext cx="468312" cy="468312"/>
          </a:xfrm>
          <a:prstGeom prst="arc">
            <a:avLst>
              <a:gd name="adj1" fmla="val 17948187"/>
              <a:gd name="adj2" fmla="val 0"/>
            </a:avLst>
          </a:prstGeom>
          <a:ln w="254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26636" name="Object 12"/>
          <p:cNvGraphicFramePr>
            <a:graphicFrameLocks noChangeAspect="1"/>
          </p:cNvGraphicFramePr>
          <p:nvPr/>
        </p:nvGraphicFramePr>
        <p:xfrm>
          <a:off x="6326188" y="1863725"/>
          <a:ext cx="1001712" cy="350838"/>
        </p:xfrm>
        <a:graphic>
          <a:graphicData uri="http://schemas.openxmlformats.org/presentationml/2006/ole">
            <mc:AlternateContent xmlns:mc="http://schemas.openxmlformats.org/markup-compatibility/2006">
              <mc:Choice xmlns:v="urn:schemas-microsoft-com:vml" Requires="v">
                <p:oleObj spid="_x0000_s9228" name="Equation" r:id="rId24" imgW="507960" imgH="177480" progId="Equation.DSMT4">
                  <p:embed/>
                </p:oleObj>
              </mc:Choice>
              <mc:Fallback>
                <p:oleObj name="Equation" r:id="rId24" imgW="507960" imgH="177480" progId="Equation.DSMT4">
                  <p:embed/>
                  <p:pic>
                    <p:nvPicPr>
                      <p:cNvPr id="26636"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26188" y="1863725"/>
                        <a:ext cx="1001712"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Isosceles Triangle 23"/>
          <p:cNvSpPr/>
          <p:nvPr/>
        </p:nvSpPr>
        <p:spPr>
          <a:xfrm>
            <a:off x="860425" y="2022475"/>
            <a:ext cx="2168525" cy="1076325"/>
          </a:xfrm>
          <a:prstGeom prst="triangle">
            <a:avLst>
              <a:gd name="adj" fmla="val 100000"/>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5" name="Arc 24"/>
          <p:cNvSpPr/>
          <p:nvPr/>
        </p:nvSpPr>
        <p:spPr>
          <a:xfrm>
            <a:off x="520700" y="2744788"/>
            <a:ext cx="735013" cy="735012"/>
          </a:xfrm>
          <a:prstGeom prst="arc">
            <a:avLst>
              <a:gd name="adj1" fmla="val 19686471"/>
              <a:gd name="adj2" fmla="val 0"/>
            </a:avLst>
          </a:prstGeom>
          <a:ln w="254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26" name="TextBox 25"/>
          <p:cNvSpPr txBox="1">
            <a:spLocks noChangeArrowheads="1"/>
          </p:cNvSpPr>
          <p:nvPr/>
        </p:nvSpPr>
        <p:spPr bwMode="auto">
          <a:xfrm>
            <a:off x="3589338" y="2660650"/>
            <a:ext cx="486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Find each angle separately and subtract them</a:t>
            </a:r>
          </a:p>
        </p:txBody>
      </p:sp>
      <p:sp>
        <p:nvSpPr>
          <p:cNvPr id="27" name="Rectangle 26"/>
          <p:cNvSpPr/>
          <p:nvPr/>
        </p:nvSpPr>
        <p:spPr>
          <a:xfrm>
            <a:off x="862013" y="3919538"/>
            <a:ext cx="1079500" cy="10795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8" name="Object 13"/>
          <p:cNvGraphicFramePr>
            <a:graphicFrameLocks noChangeAspect="1"/>
          </p:cNvGraphicFramePr>
          <p:nvPr/>
        </p:nvGraphicFramePr>
        <p:xfrm>
          <a:off x="654050" y="4968875"/>
          <a:ext cx="339725" cy="366713"/>
        </p:xfrm>
        <a:graphic>
          <a:graphicData uri="http://schemas.openxmlformats.org/presentationml/2006/ole">
            <mc:AlternateContent xmlns:mc="http://schemas.openxmlformats.org/markup-compatibility/2006">
              <mc:Choice xmlns:v="urn:schemas-microsoft-com:vml" Requires="v">
                <p:oleObj spid="_x0000_s9229" name="Equation" r:id="rId26" imgW="152280" imgH="164880" progId="Equation.DSMT4">
                  <p:embed/>
                </p:oleObj>
              </mc:Choice>
              <mc:Fallback>
                <p:oleObj name="Equation" r:id="rId26" imgW="152280" imgH="164880" progId="Equation.DSMT4">
                  <p:embed/>
                  <p:pic>
                    <p:nvPicPr>
                      <p:cNvPr id="28"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 y="4968875"/>
                        <a:ext cx="3397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4"/>
          <p:cNvGraphicFramePr>
            <a:graphicFrameLocks noChangeAspect="1"/>
          </p:cNvGraphicFramePr>
          <p:nvPr/>
        </p:nvGraphicFramePr>
        <p:xfrm>
          <a:off x="1797050" y="4965700"/>
          <a:ext cx="339725" cy="366713"/>
        </p:xfrm>
        <a:graphic>
          <a:graphicData uri="http://schemas.openxmlformats.org/presentationml/2006/ole">
            <mc:AlternateContent xmlns:mc="http://schemas.openxmlformats.org/markup-compatibility/2006">
              <mc:Choice xmlns:v="urn:schemas-microsoft-com:vml" Requires="v">
                <p:oleObj spid="_x0000_s9230" name="Equation" r:id="rId27" imgW="152280" imgH="164880" progId="Equation.DSMT4">
                  <p:embed/>
                </p:oleObj>
              </mc:Choice>
              <mc:Fallback>
                <p:oleObj name="Equation" r:id="rId27" imgW="152280" imgH="164880" progId="Equation.DSMT4">
                  <p:embed/>
                  <p:pic>
                    <p:nvPicPr>
                      <p:cNvPr id="29"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7050" y="4965700"/>
                        <a:ext cx="3397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15"/>
          <p:cNvGraphicFramePr>
            <a:graphicFrameLocks noChangeAspect="1"/>
          </p:cNvGraphicFramePr>
          <p:nvPr/>
        </p:nvGraphicFramePr>
        <p:xfrm>
          <a:off x="635000" y="3614738"/>
          <a:ext cx="368300" cy="366712"/>
        </p:xfrm>
        <a:graphic>
          <a:graphicData uri="http://schemas.openxmlformats.org/presentationml/2006/ole">
            <mc:AlternateContent xmlns:mc="http://schemas.openxmlformats.org/markup-compatibility/2006">
              <mc:Choice xmlns:v="urn:schemas-microsoft-com:vml" Requires="v">
                <p:oleObj spid="_x0000_s9231" name="Equation" r:id="rId28" imgW="164880" imgH="164880" progId="Equation.DSMT4">
                  <p:embed/>
                </p:oleObj>
              </mc:Choice>
              <mc:Fallback>
                <p:oleObj name="Equation" r:id="rId28" imgW="164880" imgH="164880" progId="Equation.DSMT4">
                  <p:embed/>
                  <p:pic>
                    <p:nvPicPr>
                      <p:cNvPr id="3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0" y="3614738"/>
                        <a:ext cx="3683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6"/>
          <p:cNvGraphicFramePr>
            <a:graphicFrameLocks noChangeAspect="1"/>
          </p:cNvGraphicFramePr>
          <p:nvPr/>
        </p:nvGraphicFramePr>
        <p:xfrm>
          <a:off x="1766888" y="3584575"/>
          <a:ext cx="368300" cy="366713"/>
        </p:xfrm>
        <a:graphic>
          <a:graphicData uri="http://schemas.openxmlformats.org/presentationml/2006/ole">
            <mc:AlternateContent xmlns:mc="http://schemas.openxmlformats.org/markup-compatibility/2006">
              <mc:Choice xmlns:v="urn:schemas-microsoft-com:vml" Requires="v">
                <p:oleObj spid="_x0000_s9232" name="Equation" r:id="rId29" imgW="164880" imgH="164880" progId="Equation.DSMT4">
                  <p:embed/>
                </p:oleObj>
              </mc:Choice>
              <mc:Fallback>
                <p:oleObj name="Equation" r:id="rId29" imgW="164880" imgH="164880" progId="Equation.DSMT4">
                  <p:embed/>
                  <p:pic>
                    <p:nvPicPr>
                      <p:cNvPr id="31"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6888" y="3584575"/>
                        <a:ext cx="3683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 name="Straight Connector 31"/>
          <p:cNvCxnSpPr/>
          <p:nvPr/>
        </p:nvCxnSpPr>
        <p:spPr>
          <a:xfrm rot="10800000" flipV="1">
            <a:off x="847725" y="3919538"/>
            <a:ext cx="1092200" cy="1077912"/>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a:xfrm>
            <a:off x="889000" y="3932238"/>
            <a:ext cx="1060450" cy="1065212"/>
          </a:xfrm>
          <a:prstGeom prst="triangle">
            <a:avLst>
              <a:gd name="adj" fmla="val 10000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5" name="Arc 34"/>
          <p:cNvSpPr/>
          <p:nvPr/>
        </p:nvSpPr>
        <p:spPr>
          <a:xfrm>
            <a:off x="657225" y="4778375"/>
            <a:ext cx="468313" cy="468313"/>
          </a:xfrm>
          <a:prstGeom prst="arc">
            <a:avLst>
              <a:gd name="adj1" fmla="val 17948187"/>
              <a:gd name="adj2" fmla="val 0"/>
            </a:avLst>
          </a:prstGeom>
          <a:ln w="254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26642" name="Object 18"/>
          <p:cNvGraphicFramePr>
            <a:graphicFrameLocks noChangeAspect="1"/>
          </p:cNvGraphicFramePr>
          <p:nvPr/>
        </p:nvGraphicFramePr>
        <p:xfrm>
          <a:off x="184150" y="2355850"/>
          <a:ext cx="752475" cy="350838"/>
        </p:xfrm>
        <a:graphic>
          <a:graphicData uri="http://schemas.openxmlformats.org/presentationml/2006/ole">
            <mc:AlternateContent xmlns:mc="http://schemas.openxmlformats.org/markup-compatibility/2006">
              <mc:Choice xmlns:v="urn:schemas-microsoft-com:vml" Requires="v">
                <p:oleObj spid="_x0000_s9233" name="Equation" r:id="rId30" imgW="380880" imgH="177480" progId="Equation.DSMT4">
                  <p:embed/>
                </p:oleObj>
              </mc:Choice>
              <mc:Fallback>
                <p:oleObj name="Equation" r:id="rId30" imgW="380880" imgH="177480" progId="Equation.DSMT4">
                  <p:embed/>
                  <p:pic>
                    <p:nvPicPr>
                      <p:cNvPr id="26642" name="Object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4150" y="2355850"/>
                        <a:ext cx="75247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3" name="Object 19"/>
          <p:cNvGraphicFramePr>
            <a:graphicFrameLocks noChangeAspect="1"/>
          </p:cNvGraphicFramePr>
          <p:nvPr/>
        </p:nvGraphicFramePr>
        <p:xfrm>
          <a:off x="141288" y="4264025"/>
          <a:ext cx="752475" cy="350838"/>
        </p:xfrm>
        <a:graphic>
          <a:graphicData uri="http://schemas.openxmlformats.org/presentationml/2006/ole">
            <mc:AlternateContent xmlns:mc="http://schemas.openxmlformats.org/markup-compatibility/2006">
              <mc:Choice xmlns:v="urn:schemas-microsoft-com:vml" Requires="v">
                <p:oleObj spid="_x0000_s9234" name="Equation" r:id="rId32" imgW="380880" imgH="177480" progId="Equation.DSMT4">
                  <p:embed/>
                </p:oleObj>
              </mc:Choice>
              <mc:Fallback>
                <p:oleObj name="Equation" r:id="rId32" imgW="380880" imgH="177480" progId="Equation.DSMT4">
                  <p:embed/>
                  <p:pic>
                    <p:nvPicPr>
                      <p:cNvPr id="26643" name="Object 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1288" y="4264025"/>
                        <a:ext cx="75247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4" name="Object 20"/>
          <p:cNvGraphicFramePr>
            <a:graphicFrameLocks noChangeAspect="1"/>
          </p:cNvGraphicFramePr>
          <p:nvPr/>
        </p:nvGraphicFramePr>
        <p:xfrm>
          <a:off x="1927225" y="4289425"/>
          <a:ext cx="752475" cy="350838"/>
        </p:xfrm>
        <a:graphic>
          <a:graphicData uri="http://schemas.openxmlformats.org/presentationml/2006/ole">
            <mc:AlternateContent xmlns:mc="http://schemas.openxmlformats.org/markup-compatibility/2006">
              <mc:Choice xmlns:v="urn:schemas-microsoft-com:vml" Requires="v">
                <p:oleObj spid="_x0000_s9235" name="Equation" r:id="rId33" imgW="380880" imgH="177480" progId="Equation.DSMT4">
                  <p:embed/>
                </p:oleObj>
              </mc:Choice>
              <mc:Fallback>
                <p:oleObj name="Equation" r:id="rId33" imgW="380880" imgH="177480" progId="Equation.DSMT4">
                  <p:embed/>
                  <p:pic>
                    <p:nvPicPr>
                      <p:cNvPr id="26644"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27225" y="4289425"/>
                        <a:ext cx="75247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5" name="Object 21"/>
          <p:cNvGraphicFramePr>
            <a:graphicFrameLocks noChangeAspect="1"/>
          </p:cNvGraphicFramePr>
          <p:nvPr/>
        </p:nvGraphicFramePr>
        <p:xfrm>
          <a:off x="1023938" y="5024438"/>
          <a:ext cx="752475" cy="350837"/>
        </p:xfrm>
        <a:graphic>
          <a:graphicData uri="http://schemas.openxmlformats.org/presentationml/2006/ole">
            <mc:AlternateContent xmlns:mc="http://schemas.openxmlformats.org/markup-compatibility/2006">
              <mc:Choice xmlns:v="urn:schemas-microsoft-com:vml" Requires="v">
                <p:oleObj spid="_x0000_s9236" name="Equation" r:id="rId34" imgW="380880" imgH="177480" progId="Equation.DSMT4">
                  <p:embed/>
                </p:oleObj>
              </mc:Choice>
              <mc:Fallback>
                <p:oleObj name="Equation" r:id="rId34" imgW="380880" imgH="177480" progId="Equation.DSMT4">
                  <p:embed/>
                  <p:pic>
                    <p:nvPicPr>
                      <p:cNvPr id="26645" name="Object 2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23938" y="5024438"/>
                        <a:ext cx="75247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6" name="Object 22"/>
          <p:cNvGraphicFramePr>
            <a:graphicFrameLocks noChangeAspect="1"/>
          </p:cNvGraphicFramePr>
          <p:nvPr/>
        </p:nvGraphicFramePr>
        <p:xfrm>
          <a:off x="288925" y="5619750"/>
          <a:ext cx="1203325" cy="325438"/>
        </p:xfrm>
        <a:graphic>
          <a:graphicData uri="http://schemas.openxmlformats.org/presentationml/2006/ole">
            <mc:AlternateContent xmlns:mc="http://schemas.openxmlformats.org/markup-compatibility/2006">
              <mc:Choice xmlns:v="urn:schemas-microsoft-com:vml" Requires="v">
                <p:oleObj spid="_x0000_s9237" name="Equation" r:id="rId35" imgW="609480" imgH="164880" progId="Equation.DSMT4">
                  <p:embed/>
                </p:oleObj>
              </mc:Choice>
              <mc:Fallback>
                <p:oleObj name="Equation" r:id="rId35" imgW="609480" imgH="164880" progId="Equation.DSMT4">
                  <p:embed/>
                  <p:pic>
                    <p:nvPicPr>
                      <p:cNvPr id="26646" name="Object 2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88925" y="5619750"/>
                        <a:ext cx="1203325"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7" name="Object 23"/>
          <p:cNvGraphicFramePr>
            <a:graphicFrameLocks noChangeAspect="1"/>
          </p:cNvGraphicFramePr>
          <p:nvPr/>
        </p:nvGraphicFramePr>
        <p:xfrm>
          <a:off x="1497013" y="5581650"/>
          <a:ext cx="501650" cy="425450"/>
        </p:xfrm>
        <a:graphic>
          <a:graphicData uri="http://schemas.openxmlformats.org/presentationml/2006/ole">
            <mc:AlternateContent xmlns:mc="http://schemas.openxmlformats.org/markup-compatibility/2006">
              <mc:Choice xmlns:v="urn:schemas-microsoft-com:vml" Requires="v">
                <p:oleObj spid="_x0000_s9238" name="Equation" r:id="rId37" imgW="253800" imgH="215640" progId="Equation.DSMT4">
                  <p:embed/>
                </p:oleObj>
              </mc:Choice>
              <mc:Fallback>
                <p:oleObj name="Equation" r:id="rId37" imgW="253800" imgH="215640" progId="Equation.DSMT4">
                  <p:embed/>
                  <p:pic>
                    <p:nvPicPr>
                      <p:cNvPr id="26647" name="Object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97013" y="5581650"/>
                        <a:ext cx="5016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Box 42"/>
          <p:cNvSpPr txBox="1">
            <a:spLocks noChangeArrowheads="1"/>
          </p:cNvSpPr>
          <p:nvPr/>
        </p:nvSpPr>
        <p:spPr bwMode="auto">
          <a:xfrm>
            <a:off x="274638" y="6170613"/>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Isosceles Triangle!!</a:t>
            </a:r>
          </a:p>
        </p:txBody>
      </p:sp>
      <p:sp>
        <p:nvSpPr>
          <p:cNvPr id="44" name="Rectangle 43"/>
          <p:cNvSpPr/>
          <p:nvPr/>
        </p:nvSpPr>
        <p:spPr>
          <a:xfrm>
            <a:off x="3043238" y="3976688"/>
            <a:ext cx="2176462" cy="10795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5" name="Isosceles Triangle 44"/>
          <p:cNvSpPr/>
          <p:nvPr/>
        </p:nvSpPr>
        <p:spPr>
          <a:xfrm>
            <a:off x="3046413" y="3989388"/>
            <a:ext cx="2168525" cy="1076325"/>
          </a:xfrm>
          <a:prstGeom prst="triangle">
            <a:avLst>
              <a:gd name="adj" fmla="val 100000"/>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6648" name="Object 24"/>
          <p:cNvGraphicFramePr>
            <a:graphicFrameLocks noChangeAspect="1"/>
          </p:cNvGraphicFramePr>
          <p:nvPr/>
        </p:nvGraphicFramePr>
        <p:xfrm>
          <a:off x="2873375" y="5018088"/>
          <a:ext cx="339725" cy="366712"/>
        </p:xfrm>
        <a:graphic>
          <a:graphicData uri="http://schemas.openxmlformats.org/presentationml/2006/ole">
            <mc:AlternateContent xmlns:mc="http://schemas.openxmlformats.org/markup-compatibility/2006">
              <mc:Choice xmlns:v="urn:schemas-microsoft-com:vml" Requires="v">
                <p:oleObj spid="_x0000_s9239" name="Equation" r:id="rId39" imgW="152280" imgH="164880" progId="Equation.DSMT4">
                  <p:embed/>
                </p:oleObj>
              </mc:Choice>
              <mc:Fallback>
                <p:oleObj name="Equation" r:id="rId39" imgW="152280" imgH="164880" progId="Equation.DSMT4">
                  <p:embed/>
                  <p:pic>
                    <p:nvPicPr>
                      <p:cNvPr id="26648"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75" y="5018088"/>
                        <a:ext cx="3397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9" name="Object 25"/>
          <p:cNvGraphicFramePr>
            <a:graphicFrameLocks noChangeAspect="1"/>
          </p:cNvGraphicFramePr>
          <p:nvPr/>
        </p:nvGraphicFramePr>
        <p:xfrm>
          <a:off x="5092700" y="5053013"/>
          <a:ext cx="368300" cy="395287"/>
        </p:xfrm>
        <a:graphic>
          <a:graphicData uri="http://schemas.openxmlformats.org/presentationml/2006/ole">
            <mc:AlternateContent xmlns:mc="http://schemas.openxmlformats.org/markup-compatibility/2006">
              <mc:Choice xmlns:v="urn:schemas-microsoft-com:vml" Requires="v">
                <p:oleObj spid="_x0000_s9240" name="Equation" r:id="rId40" imgW="164880" imgH="177480" progId="Equation.DSMT4">
                  <p:embed/>
                </p:oleObj>
              </mc:Choice>
              <mc:Fallback>
                <p:oleObj name="Equation" r:id="rId40" imgW="164880" imgH="177480" progId="Equation.DSMT4">
                  <p:embed/>
                  <p:pic>
                    <p:nvPicPr>
                      <p:cNvPr id="26649"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2700" y="5053013"/>
                        <a:ext cx="3683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0" name="Object 26"/>
          <p:cNvGraphicFramePr>
            <a:graphicFrameLocks noChangeAspect="1"/>
          </p:cNvGraphicFramePr>
          <p:nvPr/>
        </p:nvGraphicFramePr>
        <p:xfrm>
          <a:off x="2855913" y="3663950"/>
          <a:ext cx="368300" cy="366713"/>
        </p:xfrm>
        <a:graphic>
          <a:graphicData uri="http://schemas.openxmlformats.org/presentationml/2006/ole">
            <mc:AlternateContent xmlns:mc="http://schemas.openxmlformats.org/markup-compatibility/2006">
              <mc:Choice xmlns:v="urn:schemas-microsoft-com:vml" Requires="v">
                <p:oleObj spid="_x0000_s9241" name="Equation" r:id="rId41" imgW="164880" imgH="164880" progId="Equation.DSMT4">
                  <p:embed/>
                </p:oleObj>
              </mc:Choice>
              <mc:Fallback>
                <p:oleObj name="Equation" r:id="rId41" imgW="164880" imgH="164880" progId="Equation.DSMT4">
                  <p:embed/>
                  <p:pic>
                    <p:nvPicPr>
                      <p:cNvPr id="2665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5913" y="3663950"/>
                        <a:ext cx="3683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1" name="Object 27"/>
          <p:cNvGraphicFramePr>
            <a:graphicFrameLocks noChangeAspect="1"/>
          </p:cNvGraphicFramePr>
          <p:nvPr/>
        </p:nvGraphicFramePr>
        <p:xfrm>
          <a:off x="5075238" y="3659188"/>
          <a:ext cx="396875" cy="366712"/>
        </p:xfrm>
        <a:graphic>
          <a:graphicData uri="http://schemas.openxmlformats.org/presentationml/2006/ole">
            <mc:AlternateContent xmlns:mc="http://schemas.openxmlformats.org/markup-compatibility/2006">
              <mc:Choice xmlns:v="urn:schemas-microsoft-com:vml" Requires="v">
                <p:oleObj spid="_x0000_s9242" name="Equation" r:id="rId42" imgW="177480" imgH="164880" progId="Equation.DSMT4">
                  <p:embed/>
                </p:oleObj>
              </mc:Choice>
              <mc:Fallback>
                <p:oleObj name="Equation" r:id="rId42" imgW="177480" imgH="164880" progId="Equation.DSMT4">
                  <p:embed/>
                  <p:pic>
                    <p:nvPicPr>
                      <p:cNvPr id="26651"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75238" y="3659188"/>
                        <a:ext cx="396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2" name="Object 28"/>
          <p:cNvGraphicFramePr>
            <a:graphicFrameLocks noChangeAspect="1"/>
          </p:cNvGraphicFramePr>
          <p:nvPr/>
        </p:nvGraphicFramePr>
        <p:xfrm>
          <a:off x="5245100" y="4381500"/>
          <a:ext cx="560388" cy="260350"/>
        </p:xfrm>
        <a:graphic>
          <a:graphicData uri="http://schemas.openxmlformats.org/presentationml/2006/ole">
            <mc:AlternateContent xmlns:mc="http://schemas.openxmlformats.org/markup-compatibility/2006">
              <mc:Choice xmlns:v="urn:schemas-microsoft-com:vml" Requires="v">
                <p:oleObj spid="_x0000_s9243" name="Equation" r:id="rId43" imgW="380880" imgH="177480" progId="Equation.DSMT4">
                  <p:embed/>
                </p:oleObj>
              </mc:Choice>
              <mc:Fallback>
                <p:oleObj name="Equation" r:id="rId43" imgW="380880" imgH="177480" progId="Equation.DSMT4">
                  <p:embed/>
                  <p:pic>
                    <p:nvPicPr>
                      <p:cNvPr id="26652" name="Object 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45100" y="4381500"/>
                        <a:ext cx="5603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3" name="Object 29"/>
          <p:cNvGraphicFramePr>
            <a:graphicFrameLocks noChangeAspect="1"/>
          </p:cNvGraphicFramePr>
          <p:nvPr/>
        </p:nvGraphicFramePr>
        <p:xfrm>
          <a:off x="3805238" y="5102225"/>
          <a:ext cx="598487" cy="260350"/>
        </p:xfrm>
        <a:graphic>
          <a:graphicData uri="http://schemas.openxmlformats.org/presentationml/2006/ole">
            <mc:AlternateContent xmlns:mc="http://schemas.openxmlformats.org/markup-compatibility/2006">
              <mc:Choice xmlns:v="urn:schemas-microsoft-com:vml" Requires="v">
                <p:oleObj spid="_x0000_s9244" name="Equation" r:id="rId44" imgW="406080" imgH="177480" progId="Equation.DSMT4">
                  <p:embed/>
                </p:oleObj>
              </mc:Choice>
              <mc:Fallback>
                <p:oleObj name="Equation" r:id="rId44" imgW="406080" imgH="177480" progId="Equation.DSMT4">
                  <p:embed/>
                  <p:pic>
                    <p:nvPicPr>
                      <p:cNvPr id="26653" name="Object 2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805238" y="5102225"/>
                        <a:ext cx="5984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4" name="Object 30"/>
          <p:cNvGraphicFramePr>
            <a:graphicFrameLocks noChangeAspect="1"/>
          </p:cNvGraphicFramePr>
          <p:nvPr/>
        </p:nvGraphicFramePr>
        <p:xfrm>
          <a:off x="5997575" y="4025900"/>
          <a:ext cx="1308100" cy="336550"/>
        </p:xfrm>
        <a:graphic>
          <a:graphicData uri="http://schemas.openxmlformats.org/presentationml/2006/ole">
            <mc:AlternateContent xmlns:mc="http://schemas.openxmlformats.org/markup-compatibility/2006">
              <mc:Choice xmlns:v="urn:schemas-microsoft-com:vml" Requires="v">
                <p:oleObj spid="_x0000_s9245" name="Equation" r:id="rId46" imgW="990360" imgH="253800" progId="Equation.DSMT4">
                  <p:embed/>
                </p:oleObj>
              </mc:Choice>
              <mc:Fallback>
                <p:oleObj name="Equation" r:id="rId46" imgW="990360" imgH="253800" progId="Equation.DSMT4">
                  <p:embed/>
                  <p:pic>
                    <p:nvPicPr>
                      <p:cNvPr id="26654" name="Object 3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997575" y="4025900"/>
                        <a:ext cx="13081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5" name="Object 31"/>
          <p:cNvGraphicFramePr>
            <a:graphicFrameLocks noChangeAspect="1"/>
          </p:cNvGraphicFramePr>
          <p:nvPr/>
        </p:nvGraphicFramePr>
        <p:xfrm>
          <a:off x="7415213" y="3879850"/>
          <a:ext cx="336550" cy="633413"/>
        </p:xfrm>
        <a:graphic>
          <a:graphicData uri="http://schemas.openxmlformats.org/presentationml/2006/ole">
            <mc:AlternateContent xmlns:mc="http://schemas.openxmlformats.org/markup-compatibility/2006">
              <mc:Choice xmlns:v="urn:schemas-microsoft-com:vml" Requires="v">
                <p:oleObj spid="_x0000_s9246" name="Equation" r:id="rId48" imgW="228600" imgH="431640" progId="Equation.DSMT4">
                  <p:embed/>
                </p:oleObj>
              </mc:Choice>
              <mc:Fallback>
                <p:oleObj name="Equation" r:id="rId48" imgW="228600" imgH="431640" progId="Equation.DSMT4">
                  <p:embed/>
                  <p:pic>
                    <p:nvPicPr>
                      <p:cNvPr id="26655" name="Object 3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415213" y="3879850"/>
                        <a:ext cx="33655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6" name="Object 32"/>
          <p:cNvGraphicFramePr>
            <a:graphicFrameLocks noChangeAspect="1"/>
          </p:cNvGraphicFramePr>
          <p:nvPr/>
        </p:nvGraphicFramePr>
        <p:xfrm>
          <a:off x="6092825" y="4694238"/>
          <a:ext cx="1154113" cy="323850"/>
        </p:xfrm>
        <a:graphic>
          <a:graphicData uri="http://schemas.openxmlformats.org/presentationml/2006/ole">
            <mc:AlternateContent xmlns:mc="http://schemas.openxmlformats.org/markup-compatibility/2006">
              <mc:Choice xmlns:v="urn:schemas-microsoft-com:vml" Requires="v">
                <p:oleObj spid="_x0000_s9247" name="Equation" r:id="rId50" imgW="634680" imgH="177480" progId="Equation.DSMT4">
                  <p:embed/>
                </p:oleObj>
              </mc:Choice>
              <mc:Fallback>
                <p:oleObj name="Equation" r:id="rId50" imgW="634680" imgH="177480" progId="Equation.DSMT4">
                  <p:embed/>
                  <p:pic>
                    <p:nvPicPr>
                      <p:cNvPr id="26656" name="Object 3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092825" y="4694238"/>
                        <a:ext cx="1154113"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7" name="Object 33"/>
          <p:cNvGraphicFramePr>
            <a:graphicFrameLocks noChangeAspect="1"/>
          </p:cNvGraphicFramePr>
          <p:nvPr/>
        </p:nvGraphicFramePr>
        <p:xfrm>
          <a:off x="7299325" y="4519613"/>
          <a:ext cx="1084263" cy="688975"/>
        </p:xfrm>
        <a:graphic>
          <a:graphicData uri="http://schemas.openxmlformats.org/presentationml/2006/ole">
            <mc:AlternateContent xmlns:mc="http://schemas.openxmlformats.org/markup-compatibility/2006">
              <mc:Choice xmlns:v="urn:schemas-microsoft-com:vml" Requires="v">
                <p:oleObj spid="_x0000_s9248" name="Equation" r:id="rId52" imgW="736560" imgH="469800" progId="Equation.DSMT4">
                  <p:embed/>
                </p:oleObj>
              </mc:Choice>
              <mc:Fallback>
                <p:oleObj name="Equation" r:id="rId52" imgW="736560" imgH="469800" progId="Equation.DSMT4">
                  <p:embed/>
                  <p:pic>
                    <p:nvPicPr>
                      <p:cNvPr id="26657" name="Object 3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9325" y="4519613"/>
                        <a:ext cx="1084263"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8" name="Object 34"/>
          <p:cNvGraphicFramePr>
            <a:graphicFrameLocks noChangeAspect="1"/>
          </p:cNvGraphicFramePr>
          <p:nvPr/>
        </p:nvGraphicFramePr>
        <p:xfrm>
          <a:off x="6103938" y="5360988"/>
          <a:ext cx="1154112" cy="323850"/>
        </p:xfrm>
        <a:graphic>
          <a:graphicData uri="http://schemas.openxmlformats.org/presentationml/2006/ole">
            <mc:AlternateContent xmlns:mc="http://schemas.openxmlformats.org/markup-compatibility/2006">
              <mc:Choice xmlns:v="urn:schemas-microsoft-com:vml" Requires="v">
                <p:oleObj spid="_x0000_s9249" name="Equation" r:id="rId54" imgW="634680" imgH="177480" progId="Equation.DSMT4">
                  <p:embed/>
                </p:oleObj>
              </mc:Choice>
              <mc:Fallback>
                <p:oleObj name="Equation" r:id="rId54" imgW="634680" imgH="177480" progId="Equation.DSMT4">
                  <p:embed/>
                  <p:pic>
                    <p:nvPicPr>
                      <p:cNvPr id="26658" name="Object 3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103938" y="5360988"/>
                        <a:ext cx="1154112"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9" name="Object 35"/>
          <p:cNvGraphicFramePr>
            <a:graphicFrameLocks noChangeAspect="1"/>
          </p:cNvGraphicFramePr>
          <p:nvPr/>
        </p:nvGraphicFramePr>
        <p:xfrm>
          <a:off x="7464425" y="5324475"/>
          <a:ext cx="692150" cy="393700"/>
        </p:xfrm>
        <a:graphic>
          <a:graphicData uri="http://schemas.openxmlformats.org/presentationml/2006/ole">
            <mc:AlternateContent xmlns:mc="http://schemas.openxmlformats.org/markup-compatibility/2006">
              <mc:Choice xmlns:v="urn:schemas-microsoft-com:vml" Requires="v">
                <p:oleObj spid="_x0000_s9250" name="Equation" r:id="rId55" imgW="380880" imgH="215640" progId="Equation.DSMT4">
                  <p:embed/>
                </p:oleObj>
              </mc:Choice>
              <mc:Fallback>
                <p:oleObj name="Equation" r:id="rId55" imgW="380880" imgH="215640" progId="Equation.DSMT4">
                  <p:embed/>
                  <p:pic>
                    <p:nvPicPr>
                      <p:cNvPr id="26659" name="Object 3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464425" y="5324475"/>
                        <a:ext cx="6921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0" name="Object 36"/>
          <p:cNvGraphicFramePr>
            <a:graphicFrameLocks noChangeAspect="1"/>
          </p:cNvGraphicFramePr>
          <p:nvPr/>
        </p:nvGraphicFramePr>
        <p:xfrm>
          <a:off x="3813175" y="2303463"/>
          <a:ext cx="1227138" cy="325437"/>
        </p:xfrm>
        <a:graphic>
          <a:graphicData uri="http://schemas.openxmlformats.org/presentationml/2006/ole">
            <mc:AlternateContent xmlns:mc="http://schemas.openxmlformats.org/markup-compatibility/2006">
              <mc:Choice xmlns:v="urn:schemas-microsoft-com:vml" Requires="v">
                <p:oleObj spid="_x0000_s9251" name="Equation" r:id="rId57" imgW="622080" imgH="164880" progId="Equation.DSMT4">
                  <p:embed/>
                </p:oleObj>
              </mc:Choice>
              <mc:Fallback>
                <p:oleObj name="Equation" r:id="rId57" imgW="622080" imgH="164880" progId="Equation.DSMT4">
                  <p:embed/>
                  <p:pic>
                    <p:nvPicPr>
                      <p:cNvPr id="2666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3175" y="2303463"/>
                        <a:ext cx="122713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1" name="Object 37"/>
          <p:cNvGraphicFramePr>
            <a:graphicFrameLocks noChangeAspect="1"/>
          </p:cNvGraphicFramePr>
          <p:nvPr/>
        </p:nvGraphicFramePr>
        <p:xfrm>
          <a:off x="5332413" y="2222500"/>
          <a:ext cx="776287" cy="427038"/>
        </p:xfrm>
        <a:graphic>
          <a:graphicData uri="http://schemas.openxmlformats.org/presentationml/2006/ole">
            <mc:AlternateContent xmlns:mc="http://schemas.openxmlformats.org/markup-compatibility/2006">
              <mc:Choice xmlns:v="urn:schemas-microsoft-com:vml" Requires="v">
                <p:oleObj spid="_x0000_s9252" name="Equation" r:id="rId58" imgW="393480" imgH="215640" progId="Equation.DSMT4">
                  <p:embed/>
                </p:oleObj>
              </mc:Choice>
              <mc:Fallback>
                <p:oleObj name="Equation" r:id="rId58" imgW="393480" imgH="215640" progId="Equation.DSMT4">
                  <p:embed/>
                  <p:pic>
                    <p:nvPicPr>
                      <p:cNvPr id="26661" name="Object 37"/>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332413" y="2222500"/>
                        <a:ext cx="776287"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2" name="Object 38"/>
          <p:cNvGraphicFramePr>
            <a:graphicFrameLocks noChangeAspect="1"/>
          </p:cNvGraphicFramePr>
          <p:nvPr/>
        </p:nvGraphicFramePr>
        <p:xfrm>
          <a:off x="6243638" y="2247900"/>
          <a:ext cx="752475" cy="425450"/>
        </p:xfrm>
        <a:graphic>
          <a:graphicData uri="http://schemas.openxmlformats.org/presentationml/2006/ole">
            <mc:AlternateContent xmlns:mc="http://schemas.openxmlformats.org/markup-compatibility/2006">
              <mc:Choice xmlns:v="urn:schemas-microsoft-com:vml" Requires="v">
                <p:oleObj spid="_x0000_s9253" name="Equation" r:id="rId60" imgW="380880" imgH="215640" progId="Equation.DSMT4">
                  <p:embed/>
                </p:oleObj>
              </mc:Choice>
              <mc:Fallback>
                <p:oleObj name="Equation" r:id="rId60" imgW="380880" imgH="215640" progId="Equation.DSMT4">
                  <p:embed/>
                  <p:pic>
                    <p:nvPicPr>
                      <p:cNvPr id="26662" name="Object 38"/>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243638" y="2247900"/>
                        <a:ext cx="75247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3" name="Object 39"/>
          <p:cNvGraphicFramePr>
            <a:graphicFrameLocks noChangeAspect="1"/>
          </p:cNvGraphicFramePr>
          <p:nvPr/>
        </p:nvGraphicFramePr>
        <p:xfrm>
          <a:off x="3838575" y="2846388"/>
          <a:ext cx="1227138" cy="325437"/>
        </p:xfrm>
        <a:graphic>
          <a:graphicData uri="http://schemas.openxmlformats.org/presentationml/2006/ole">
            <mc:AlternateContent xmlns:mc="http://schemas.openxmlformats.org/markup-compatibility/2006">
              <mc:Choice xmlns:v="urn:schemas-microsoft-com:vml" Requires="v">
                <p:oleObj spid="_x0000_s9254" name="Equation" r:id="rId62" imgW="622080" imgH="164880" progId="Equation.DSMT4">
                  <p:embed/>
                </p:oleObj>
              </mc:Choice>
              <mc:Fallback>
                <p:oleObj name="Equation" r:id="rId62" imgW="622080" imgH="164880" progId="Equation.DSMT4">
                  <p:embed/>
                  <p:pic>
                    <p:nvPicPr>
                      <p:cNvPr id="26663"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38575" y="2846388"/>
                        <a:ext cx="122713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4" name="Object 40"/>
          <p:cNvGraphicFramePr>
            <a:graphicFrameLocks noChangeAspect="1"/>
          </p:cNvGraphicFramePr>
          <p:nvPr/>
        </p:nvGraphicFramePr>
        <p:xfrm>
          <a:off x="5164138" y="2765425"/>
          <a:ext cx="700087" cy="427038"/>
        </p:xfrm>
        <a:graphic>
          <a:graphicData uri="http://schemas.openxmlformats.org/presentationml/2006/ole">
            <mc:AlternateContent xmlns:mc="http://schemas.openxmlformats.org/markup-compatibility/2006">
              <mc:Choice xmlns:v="urn:schemas-microsoft-com:vml" Requires="v">
                <p:oleObj spid="_x0000_s9255" name="Equation" r:id="rId63" imgW="355320" imgH="215640" progId="Equation.DSMT4">
                  <p:embed/>
                </p:oleObj>
              </mc:Choice>
              <mc:Fallback>
                <p:oleObj name="Equation" r:id="rId63" imgW="355320" imgH="215640" progId="Equation.DSMT4">
                  <p:embed/>
                  <p:pic>
                    <p:nvPicPr>
                      <p:cNvPr id="26664" name="Object 40"/>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164138" y="2765425"/>
                        <a:ext cx="700087"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5">
            <p14:nvContentPartPr>
              <p14:cNvPr id="5181" name="Ink 61"/>
              <p14:cNvContentPartPr>
                <a14:cpLocks xmlns:a14="http://schemas.microsoft.com/office/drawing/2010/main" noRot="1" noChangeAspect="1" noEditPoints="1" noChangeArrowheads="1" noChangeShapeType="1"/>
              </p14:cNvContentPartPr>
              <p14:nvPr/>
            </p14:nvContentPartPr>
            <p14:xfrm>
              <a:off x="673100" y="4929188"/>
              <a:ext cx="7938" cy="6350"/>
            </p14:xfrm>
          </p:contentPart>
        </mc:Choice>
        <mc:Fallback xmlns="">
          <p:pic>
            <p:nvPicPr>
              <p:cNvPr id="5181" name="Ink 61"/>
              <p:cNvPicPr>
                <a:picLocks noRot="1" noChangeAspect="1" noEditPoints="1" noChangeArrowheads="1" noChangeShapeType="1"/>
              </p:cNvPicPr>
              <p:nvPr/>
            </p:nvPicPr>
            <p:blipFill>
              <a:blip r:embed="rId66"/>
              <a:stretch>
                <a:fillRect/>
              </a:stretch>
            </p:blipFill>
            <p:spPr>
              <a:xfrm>
                <a:off x="663719" y="4920016"/>
                <a:ext cx="26701" cy="24694"/>
              </a:xfrm>
              <a:prstGeom prst="rect">
                <a:avLst/>
              </a:prstGeom>
            </p:spPr>
          </p:pic>
        </mc:Fallback>
      </mc:AlternateContent>
    </p:spTree>
    <p:extLst>
      <p:ext uri="{BB962C8B-B14F-4D97-AF65-F5344CB8AC3E}">
        <p14:creationId xmlns:p14="http://schemas.microsoft.com/office/powerpoint/2010/main" val="2019186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linds(horizontal)">
                                      <p:cBhvr>
                                        <p:cTn id="12" dur="5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blinds(horizontal)">
                                      <p:cBhvr>
                                        <p:cTn id="17" dur="500"/>
                                        <p:tgtEl>
                                          <p:spTgt spid="266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632"/>
                                        </p:tgtEl>
                                        <p:attrNameLst>
                                          <p:attrName>style.visibility</p:attrName>
                                        </p:attrNameLst>
                                      </p:cBhvr>
                                      <p:to>
                                        <p:strVal val="visible"/>
                                      </p:to>
                                    </p:set>
                                    <p:animEffect transition="in" filter="blinds(horizontal)">
                                      <p:cBhvr>
                                        <p:cTn id="22" dur="500"/>
                                        <p:tgtEl>
                                          <p:spTgt spid="266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631"/>
                                        </p:tgtEl>
                                        <p:attrNameLst>
                                          <p:attrName>style.visibility</p:attrName>
                                        </p:attrNameLst>
                                      </p:cBhvr>
                                      <p:to>
                                        <p:strVal val="visible"/>
                                      </p:to>
                                    </p:set>
                                    <p:animEffect transition="in" filter="blinds(horizontal)">
                                      <p:cBhvr>
                                        <p:cTn id="27" dur="500"/>
                                        <p:tgtEl>
                                          <p:spTgt spid="266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630"/>
                                        </p:tgtEl>
                                        <p:attrNameLst>
                                          <p:attrName>style.visibility</p:attrName>
                                        </p:attrNameLst>
                                      </p:cBhvr>
                                      <p:to>
                                        <p:strVal val="visible"/>
                                      </p:to>
                                    </p:set>
                                    <p:animEffect transition="in" filter="blinds(horizontal)">
                                      <p:cBhvr>
                                        <p:cTn id="32" dur="500"/>
                                        <p:tgtEl>
                                          <p:spTgt spid="266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6642"/>
                                        </p:tgtEl>
                                        <p:attrNameLst>
                                          <p:attrName>style.visibility</p:attrName>
                                        </p:attrNameLst>
                                      </p:cBhvr>
                                      <p:to>
                                        <p:strVal val="visible"/>
                                      </p:to>
                                    </p:set>
                                    <p:animEffect transition="in" filter="blinds(horizontal)">
                                      <p:cBhvr>
                                        <p:cTn id="37" dur="500"/>
                                        <p:tgtEl>
                                          <p:spTgt spid="266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4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out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4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out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6633"/>
                                        </p:tgtEl>
                                        <p:attrNameLst>
                                          <p:attrName>style.visibility</p:attrName>
                                        </p:attrNameLst>
                                      </p:cBhvr>
                                      <p:to>
                                        <p:strVal val="visible"/>
                                      </p:to>
                                    </p:set>
                                    <p:animEffect transition="in" filter="blinds(horizontal)">
                                      <p:cBhvr>
                                        <p:cTn id="52" dur="500"/>
                                        <p:tgtEl>
                                          <p:spTgt spid="266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6634"/>
                                        </p:tgtEl>
                                        <p:attrNameLst>
                                          <p:attrName>style.visibility</p:attrName>
                                        </p:attrNameLst>
                                      </p:cBhvr>
                                      <p:to>
                                        <p:strVal val="visible"/>
                                      </p:to>
                                    </p:set>
                                    <p:animEffect transition="in" filter="blinds(horizontal)">
                                      <p:cBhvr>
                                        <p:cTn id="57" dur="500"/>
                                        <p:tgtEl>
                                          <p:spTgt spid="266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6635"/>
                                        </p:tgtEl>
                                        <p:attrNameLst>
                                          <p:attrName>style.visibility</p:attrName>
                                        </p:attrNameLst>
                                      </p:cBhvr>
                                      <p:to>
                                        <p:strVal val="visible"/>
                                      </p:to>
                                    </p:set>
                                    <p:animEffect transition="in" filter="blinds(horizontal)">
                                      <p:cBhvr>
                                        <p:cTn id="62" dur="500"/>
                                        <p:tgtEl>
                                          <p:spTgt spid="2663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edge">
                                      <p:cBhvr>
                                        <p:cTn id="72" dur="2000"/>
                                        <p:tgtEl>
                                          <p:spTgt spid="2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6636"/>
                                        </p:tgtEl>
                                        <p:attrNameLst>
                                          <p:attrName>style.visibility</p:attrName>
                                        </p:attrNameLst>
                                      </p:cBhvr>
                                      <p:to>
                                        <p:strVal val="visible"/>
                                      </p:to>
                                    </p:set>
                                    <p:animEffect transition="in" filter="blinds(horizontal)">
                                      <p:cBhvr>
                                        <p:cTn id="77" dur="500"/>
                                        <p:tgtEl>
                                          <p:spTgt spid="266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2000"/>
                                        <p:tgtEl>
                                          <p:spTgt spid="21"/>
                                        </p:tgtEl>
                                      </p:cBhvr>
                                    </p:animEffect>
                                    <p:set>
                                      <p:cBhvr>
                                        <p:cTn id="82" dur="1" fill="hold">
                                          <p:stCondLst>
                                            <p:cond delay="1999"/>
                                          </p:stCondLst>
                                        </p:cTn>
                                        <p:tgtEl>
                                          <p:spTgt spid="21"/>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2000"/>
                                        <p:tgtEl>
                                          <p:spTgt spid="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edge">
                                      <p:cBhvr>
                                        <p:cTn id="92" dur="2000"/>
                                        <p:tgtEl>
                                          <p:spTgt spid="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linds(horizontal)">
                                      <p:cBhvr>
                                        <p:cTn id="97" dur="5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2000"/>
                                        <p:tgtEl>
                                          <p:spTgt spid="28"/>
                                        </p:tgtEl>
                                      </p:cBhvr>
                                    </p:animEffect>
                                  </p:childTnLst>
                                </p:cTn>
                              </p:par>
                              <p:par>
                                <p:cTn id="103" presetID="10"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2000"/>
                                        <p:tgtEl>
                                          <p:spTgt spid="29"/>
                                        </p:tgtEl>
                                      </p:cBhvr>
                                    </p:animEffect>
                                  </p:childTnLst>
                                </p:cTn>
                              </p:par>
                              <p:par>
                                <p:cTn id="106" presetID="10" presetClass="entr" presetSubtype="0" fill="hold"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2000"/>
                                        <p:tgtEl>
                                          <p:spTgt spid="31"/>
                                        </p:tgtEl>
                                      </p:cBhvr>
                                    </p:animEffect>
                                  </p:childTnLst>
                                </p:cTn>
                              </p:par>
                              <p:par>
                                <p:cTn id="109" presetID="10" presetClass="entr" presetSubtype="0" fill="hold"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2000"/>
                                        <p:tgtEl>
                                          <p:spTgt spid="30"/>
                                        </p:tgtEl>
                                      </p:cBhvr>
                                    </p:animEffect>
                                  </p:childTnLst>
                                </p:cTn>
                              </p:par>
                              <p:par>
                                <p:cTn id="112" presetID="10" presetClass="entr" presetSubtype="0" fill="hold"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2000"/>
                                        <p:tgtEl>
                                          <p:spTgt spid="3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2000"/>
                                        <p:tgtEl>
                                          <p:spTgt spid="3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2000"/>
                                        <p:tgtEl>
                                          <p:spTgt spid="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2000"/>
                                        <p:tgtEl>
                                          <p:spTgt spid="2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nodeType="clickEffect">
                                  <p:stCondLst>
                                    <p:cond delay="0"/>
                                  </p:stCondLst>
                                  <p:childTnLst>
                                    <p:set>
                                      <p:cBhvr>
                                        <p:cTn id="127" dur="1" fill="hold">
                                          <p:stCondLst>
                                            <p:cond delay="0"/>
                                          </p:stCondLst>
                                        </p:cTn>
                                        <p:tgtEl>
                                          <p:spTgt spid="26643"/>
                                        </p:tgtEl>
                                        <p:attrNameLst>
                                          <p:attrName>style.visibility</p:attrName>
                                        </p:attrNameLst>
                                      </p:cBhvr>
                                      <p:to>
                                        <p:strVal val="visible"/>
                                      </p:to>
                                    </p:set>
                                    <p:animEffect transition="in" filter="blinds(horizontal)">
                                      <p:cBhvr>
                                        <p:cTn id="128" dur="500"/>
                                        <p:tgtEl>
                                          <p:spTgt spid="26643"/>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 presetClass="entr" presetSubtype="10" fill="hold" nodeType="clickEffect">
                                  <p:stCondLst>
                                    <p:cond delay="0"/>
                                  </p:stCondLst>
                                  <p:childTnLst>
                                    <p:set>
                                      <p:cBhvr>
                                        <p:cTn id="132" dur="1" fill="hold">
                                          <p:stCondLst>
                                            <p:cond delay="0"/>
                                          </p:stCondLst>
                                        </p:cTn>
                                        <p:tgtEl>
                                          <p:spTgt spid="26644"/>
                                        </p:tgtEl>
                                        <p:attrNameLst>
                                          <p:attrName>style.visibility</p:attrName>
                                        </p:attrNameLst>
                                      </p:cBhvr>
                                      <p:to>
                                        <p:strVal val="visible"/>
                                      </p:to>
                                    </p:set>
                                    <p:animEffect transition="in" filter="blinds(horizontal)">
                                      <p:cBhvr>
                                        <p:cTn id="133" dur="500"/>
                                        <p:tgtEl>
                                          <p:spTgt spid="2664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26645"/>
                                        </p:tgtEl>
                                        <p:attrNameLst>
                                          <p:attrName>style.visibility</p:attrName>
                                        </p:attrNameLst>
                                      </p:cBhvr>
                                      <p:to>
                                        <p:strVal val="visible"/>
                                      </p:to>
                                    </p:set>
                                    <p:animEffect transition="in" filter="blinds(horizontal)">
                                      <p:cBhvr>
                                        <p:cTn id="138" dur="500"/>
                                        <p:tgtEl>
                                          <p:spTgt spid="26645"/>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nodeType="clickEffect">
                                  <p:stCondLst>
                                    <p:cond delay="0"/>
                                  </p:stCondLst>
                                  <p:childTnLst>
                                    <p:set>
                                      <p:cBhvr>
                                        <p:cTn id="142" dur="1" fill="hold">
                                          <p:stCondLst>
                                            <p:cond delay="0"/>
                                          </p:stCondLst>
                                        </p:cTn>
                                        <p:tgtEl>
                                          <p:spTgt spid="26646"/>
                                        </p:tgtEl>
                                        <p:attrNameLst>
                                          <p:attrName>style.visibility</p:attrName>
                                        </p:attrNameLst>
                                      </p:cBhvr>
                                      <p:to>
                                        <p:strVal val="visible"/>
                                      </p:to>
                                    </p:set>
                                    <p:animEffect transition="in" filter="blinds(horizontal)">
                                      <p:cBhvr>
                                        <p:cTn id="143" dur="500"/>
                                        <p:tgtEl>
                                          <p:spTgt spid="26646"/>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nodeType="clickEffect">
                                  <p:stCondLst>
                                    <p:cond delay="0"/>
                                  </p:stCondLst>
                                  <p:childTnLst>
                                    <p:set>
                                      <p:cBhvr>
                                        <p:cTn id="147" dur="1" fill="hold">
                                          <p:stCondLst>
                                            <p:cond delay="0"/>
                                          </p:stCondLst>
                                        </p:cTn>
                                        <p:tgtEl>
                                          <p:spTgt spid="26647"/>
                                        </p:tgtEl>
                                        <p:attrNameLst>
                                          <p:attrName>style.visibility</p:attrName>
                                        </p:attrNameLst>
                                      </p:cBhvr>
                                      <p:to>
                                        <p:strVal val="visible"/>
                                      </p:to>
                                    </p:set>
                                    <p:animEffect transition="in" filter="blinds(horizontal)">
                                      <p:cBhvr>
                                        <p:cTn id="148" dur="500"/>
                                        <p:tgtEl>
                                          <p:spTgt spid="26647"/>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blinds(horizontal)">
                                      <p:cBhvr>
                                        <p:cTn id="153" dur="500"/>
                                        <p:tgtEl>
                                          <p:spTgt spid="43"/>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blinds(horizontal)">
                                      <p:cBhvr>
                                        <p:cTn id="158" dur="500"/>
                                        <p:tgtEl>
                                          <p:spTgt spid="4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fade">
                                      <p:cBhvr>
                                        <p:cTn id="161" dur="2000"/>
                                        <p:tgtEl>
                                          <p:spTgt spid="45"/>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10" fill="hold" nodeType="clickEffect">
                                  <p:stCondLst>
                                    <p:cond delay="0"/>
                                  </p:stCondLst>
                                  <p:childTnLst>
                                    <p:set>
                                      <p:cBhvr>
                                        <p:cTn id="165" dur="1" fill="hold">
                                          <p:stCondLst>
                                            <p:cond delay="0"/>
                                          </p:stCondLst>
                                        </p:cTn>
                                        <p:tgtEl>
                                          <p:spTgt spid="26648"/>
                                        </p:tgtEl>
                                        <p:attrNameLst>
                                          <p:attrName>style.visibility</p:attrName>
                                        </p:attrNameLst>
                                      </p:cBhvr>
                                      <p:to>
                                        <p:strVal val="visible"/>
                                      </p:to>
                                    </p:set>
                                    <p:animEffect transition="in" filter="blinds(horizontal)">
                                      <p:cBhvr>
                                        <p:cTn id="166" dur="500"/>
                                        <p:tgtEl>
                                          <p:spTgt spid="2664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nodeType="clickEffect">
                                  <p:stCondLst>
                                    <p:cond delay="0"/>
                                  </p:stCondLst>
                                  <p:childTnLst>
                                    <p:set>
                                      <p:cBhvr>
                                        <p:cTn id="170" dur="1" fill="hold">
                                          <p:stCondLst>
                                            <p:cond delay="0"/>
                                          </p:stCondLst>
                                        </p:cTn>
                                        <p:tgtEl>
                                          <p:spTgt spid="26649"/>
                                        </p:tgtEl>
                                        <p:attrNameLst>
                                          <p:attrName>style.visibility</p:attrName>
                                        </p:attrNameLst>
                                      </p:cBhvr>
                                      <p:to>
                                        <p:strVal val="visible"/>
                                      </p:to>
                                    </p:set>
                                    <p:animEffect transition="in" filter="blinds(horizontal)">
                                      <p:cBhvr>
                                        <p:cTn id="171" dur="500"/>
                                        <p:tgtEl>
                                          <p:spTgt spid="2664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10" fill="hold" nodeType="clickEffect">
                                  <p:stCondLst>
                                    <p:cond delay="0"/>
                                  </p:stCondLst>
                                  <p:childTnLst>
                                    <p:set>
                                      <p:cBhvr>
                                        <p:cTn id="175" dur="1" fill="hold">
                                          <p:stCondLst>
                                            <p:cond delay="0"/>
                                          </p:stCondLst>
                                        </p:cTn>
                                        <p:tgtEl>
                                          <p:spTgt spid="26651"/>
                                        </p:tgtEl>
                                        <p:attrNameLst>
                                          <p:attrName>style.visibility</p:attrName>
                                        </p:attrNameLst>
                                      </p:cBhvr>
                                      <p:to>
                                        <p:strVal val="visible"/>
                                      </p:to>
                                    </p:set>
                                    <p:animEffect transition="in" filter="blinds(horizontal)">
                                      <p:cBhvr>
                                        <p:cTn id="176" dur="500"/>
                                        <p:tgtEl>
                                          <p:spTgt spid="2665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ntr" presetSubtype="10" fill="hold" nodeType="clickEffect">
                                  <p:stCondLst>
                                    <p:cond delay="0"/>
                                  </p:stCondLst>
                                  <p:childTnLst>
                                    <p:set>
                                      <p:cBhvr>
                                        <p:cTn id="180" dur="1" fill="hold">
                                          <p:stCondLst>
                                            <p:cond delay="0"/>
                                          </p:stCondLst>
                                        </p:cTn>
                                        <p:tgtEl>
                                          <p:spTgt spid="26650"/>
                                        </p:tgtEl>
                                        <p:attrNameLst>
                                          <p:attrName>style.visibility</p:attrName>
                                        </p:attrNameLst>
                                      </p:cBhvr>
                                      <p:to>
                                        <p:strVal val="visible"/>
                                      </p:to>
                                    </p:set>
                                    <p:animEffect transition="in" filter="blinds(horizontal)">
                                      <p:cBhvr>
                                        <p:cTn id="181" dur="500"/>
                                        <p:tgtEl>
                                          <p:spTgt spid="26650"/>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3" presetClass="entr" presetSubtype="10" fill="hold" nodeType="clickEffect">
                                  <p:stCondLst>
                                    <p:cond delay="0"/>
                                  </p:stCondLst>
                                  <p:childTnLst>
                                    <p:set>
                                      <p:cBhvr>
                                        <p:cTn id="185" dur="1" fill="hold">
                                          <p:stCondLst>
                                            <p:cond delay="0"/>
                                          </p:stCondLst>
                                        </p:cTn>
                                        <p:tgtEl>
                                          <p:spTgt spid="26652"/>
                                        </p:tgtEl>
                                        <p:attrNameLst>
                                          <p:attrName>style.visibility</p:attrName>
                                        </p:attrNameLst>
                                      </p:cBhvr>
                                      <p:to>
                                        <p:strVal val="visible"/>
                                      </p:to>
                                    </p:set>
                                    <p:animEffect transition="in" filter="blinds(horizontal)">
                                      <p:cBhvr>
                                        <p:cTn id="186" dur="500"/>
                                        <p:tgtEl>
                                          <p:spTgt spid="26652"/>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 presetClass="entr" presetSubtype="10" fill="hold" nodeType="clickEffect">
                                  <p:stCondLst>
                                    <p:cond delay="0"/>
                                  </p:stCondLst>
                                  <p:childTnLst>
                                    <p:set>
                                      <p:cBhvr>
                                        <p:cTn id="190" dur="1" fill="hold">
                                          <p:stCondLst>
                                            <p:cond delay="0"/>
                                          </p:stCondLst>
                                        </p:cTn>
                                        <p:tgtEl>
                                          <p:spTgt spid="26653"/>
                                        </p:tgtEl>
                                        <p:attrNameLst>
                                          <p:attrName>style.visibility</p:attrName>
                                        </p:attrNameLst>
                                      </p:cBhvr>
                                      <p:to>
                                        <p:strVal val="visible"/>
                                      </p:to>
                                    </p:set>
                                    <p:animEffect transition="in" filter="blinds(horizontal)">
                                      <p:cBhvr>
                                        <p:cTn id="191" dur="500"/>
                                        <p:tgtEl>
                                          <p:spTgt spid="26653"/>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ntr" presetSubtype="10" fill="hold" nodeType="clickEffect">
                                  <p:stCondLst>
                                    <p:cond delay="0"/>
                                  </p:stCondLst>
                                  <p:childTnLst>
                                    <p:set>
                                      <p:cBhvr>
                                        <p:cTn id="195" dur="1" fill="hold">
                                          <p:stCondLst>
                                            <p:cond delay="0"/>
                                          </p:stCondLst>
                                        </p:cTn>
                                        <p:tgtEl>
                                          <p:spTgt spid="26654"/>
                                        </p:tgtEl>
                                        <p:attrNameLst>
                                          <p:attrName>style.visibility</p:attrName>
                                        </p:attrNameLst>
                                      </p:cBhvr>
                                      <p:to>
                                        <p:strVal val="visible"/>
                                      </p:to>
                                    </p:set>
                                    <p:animEffect transition="in" filter="blinds(horizontal)">
                                      <p:cBhvr>
                                        <p:cTn id="196" dur="500"/>
                                        <p:tgtEl>
                                          <p:spTgt spid="26654"/>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ntr" presetSubtype="10" fill="hold" nodeType="clickEffect">
                                  <p:stCondLst>
                                    <p:cond delay="0"/>
                                  </p:stCondLst>
                                  <p:childTnLst>
                                    <p:set>
                                      <p:cBhvr>
                                        <p:cTn id="200" dur="1" fill="hold">
                                          <p:stCondLst>
                                            <p:cond delay="0"/>
                                          </p:stCondLst>
                                        </p:cTn>
                                        <p:tgtEl>
                                          <p:spTgt spid="26655"/>
                                        </p:tgtEl>
                                        <p:attrNameLst>
                                          <p:attrName>style.visibility</p:attrName>
                                        </p:attrNameLst>
                                      </p:cBhvr>
                                      <p:to>
                                        <p:strVal val="visible"/>
                                      </p:to>
                                    </p:set>
                                    <p:animEffect transition="in" filter="blinds(horizontal)">
                                      <p:cBhvr>
                                        <p:cTn id="201" dur="500"/>
                                        <p:tgtEl>
                                          <p:spTgt spid="26655"/>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ntr" presetSubtype="10" fill="hold" nodeType="clickEffect">
                                  <p:stCondLst>
                                    <p:cond delay="0"/>
                                  </p:stCondLst>
                                  <p:childTnLst>
                                    <p:set>
                                      <p:cBhvr>
                                        <p:cTn id="205" dur="1" fill="hold">
                                          <p:stCondLst>
                                            <p:cond delay="0"/>
                                          </p:stCondLst>
                                        </p:cTn>
                                        <p:tgtEl>
                                          <p:spTgt spid="26656"/>
                                        </p:tgtEl>
                                        <p:attrNameLst>
                                          <p:attrName>style.visibility</p:attrName>
                                        </p:attrNameLst>
                                      </p:cBhvr>
                                      <p:to>
                                        <p:strVal val="visible"/>
                                      </p:to>
                                    </p:set>
                                    <p:animEffect transition="in" filter="blinds(horizontal)">
                                      <p:cBhvr>
                                        <p:cTn id="206" dur="500"/>
                                        <p:tgtEl>
                                          <p:spTgt spid="26656"/>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ntr" presetSubtype="10" fill="hold" nodeType="clickEffect">
                                  <p:stCondLst>
                                    <p:cond delay="0"/>
                                  </p:stCondLst>
                                  <p:childTnLst>
                                    <p:set>
                                      <p:cBhvr>
                                        <p:cTn id="210" dur="1" fill="hold">
                                          <p:stCondLst>
                                            <p:cond delay="0"/>
                                          </p:stCondLst>
                                        </p:cTn>
                                        <p:tgtEl>
                                          <p:spTgt spid="26657"/>
                                        </p:tgtEl>
                                        <p:attrNameLst>
                                          <p:attrName>style.visibility</p:attrName>
                                        </p:attrNameLst>
                                      </p:cBhvr>
                                      <p:to>
                                        <p:strVal val="visible"/>
                                      </p:to>
                                    </p:set>
                                    <p:animEffect transition="in" filter="blinds(horizontal)">
                                      <p:cBhvr>
                                        <p:cTn id="211" dur="500"/>
                                        <p:tgtEl>
                                          <p:spTgt spid="26657"/>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3" presetClass="entr" presetSubtype="10" fill="hold" nodeType="clickEffect">
                                  <p:stCondLst>
                                    <p:cond delay="0"/>
                                  </p:stCondLst>
                                  <p:childTnLst>
                                    <p:set>
                                      <p:cBhvr>
                                        <p:cTn id="215" dur="1" fill="hold">
                                          <p:stCondLst>
                                            <p:cond delay="0"/>
                                          </p:stCondLst>
                                        </p:cTn>
                                        <p:tgtEl>
                                          <p:spTgt spid="26658"/>
                                        </p:tgtEl>
                                        <p:attrNameLst>
                                          <p:attrName>style.visibility</p:attrName>
                                        </p:attrNameLst>
                                      </p:cBhvr>
                                      <p:to>
                                        <p:strVal val="visible"/>
                                      </p:to>
                                    </p:set>
                                    <p:animEffect transition="in" filter="blinds(horizontal)">
                                      <p:cBhvr>
                                        <p:cTn id="216" dur="500"/>
                                        <p:tgtEl>
                                          <p:spTgt spid="26658"/>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3" presetClass="entr" presetSubtype="10" fill="hold" nodeType="clickEffect">
                                  <p:stCondLst>
                                    <p:cond delay="0"/>
                                  </p:stCondLst>
                                  <p:childTnLst>
                                    <p:set>
                                      <p:cBhvr>
                                        <p:cTn id="220" dur="1" fill="hold">
                                          <p:stCondLst>
                                            <p:cond delay="0"/>
                                          </p:stCondLst>
                                        </p:cTn>
                                        <p:tgtEl>
                                          <p:spTgt spid="26659"/>
                                        </p:tgtEl>
                                        <p:attrNameLst>
                                          <p:attrName>style.visibility</p:attrName>
                                        </p:attrNameLst>
                                      </p:cBhvr>
                                      <p:to>
                                        <p:strVal val="visible"/>
                                      </p:to>
                                    </p:set>
                                    <p:animEffect transition="in" filter="blinds(horizontal)">
                                      <p:cBhvr>
                                        <p:cTn id="221" dur="500"/>
                                        <p:tgtEl>
                                          <p:spTgt spid="26659"/>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1" nodeType="clickEffect">
                                  <p:stCondLst>
                                    <p:cond delay="0"/>
                                  </p:stCondLst>
                                  <p:childTnLst>
                                    <p:animEffect transition="out" filter="fade">
                                      <p:cBhvr>
                                        <p:cTn id="225" dur="2000"/>
                                        <p:tgtEl>
                                          <p:spTgt spid="26"/>
                                        </p:tgtEl>
                                      </p:cBhvr>
                                    </p:animEffect>
                                    <p:set>
                                      <p:cBhvr>
                                        <p:cTn id="226" dur="1" fill="hold">
                                          <p:stCondLst>
                                            <p:cond delay="1999"/>
                                          </p:stCondLst>
                                        </p:cTn>
                                        <p:tgtEl>
                                          <p:spTgt spid="26"/>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 presetClass="entr" presetSubtype="10" fill="hold" nodeType="clickEffect">
                                  <p:stCondLst>
                                    <p:cond delay="0"/>
                                  </p:stCondLst>
                                  <p:childTnLst>
                                    <p:set>
                                      <p:cBhvr>
                                        <p:cTn id="230" dur="1" fill="hold">
                                          <p:stCondLst>
                                            <p:cond delay="0"/>
                                          </p:stCondLst>
                                        </p:cTn>
                                        <p:tgtEl>
                                          <p:spTgt spid="26660"/>
                                        </p:tgtEl>
                                        <p:attrNameLst>
                                          <p:attrName>style.visibility</p:attrName>
                                        </p:attrNameLst>
                                      </p:cBhvr>
                                      <p:to>
                                        <p:strVal val="visible"/>
                                      </p:to>
                                    </p:set>
                                    <p:animEffect transition="in" filter="blinds(horizontal)">
                                      <p:cBhvr>
                                        <p:cTn id="231" dur="500"/>
                                        <p:tgtEl>
                                          <p:spTgt spid="26660"/>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10" fill="hold" nodeType="clickEffect">
                                  <p:stCondLst>
                                    <p:cond delay="0"/>
                                  </p:stCondLst>
                                  <p:childTnLst>
                                    <p:set>
                                      <p:cBhvr>
                                        <p:cTn id="235" dur="1" fill="hold">
                                          <p:stCondLst>
                                            <p:cond delay="0"/>
                                          </p:stCondLst>
                                        </p:cTn>
                                        <p:tgtEl>
                                          <p:spTgt spid="26661"/>
                                        </p:tgtEl>
                                        <p:attrNameLst>
                                          <p:attrName>style.visibility</p:attrName>
                                        </p:attrNameLst>
                                      </p:cBhvr>
                                      <p:to>
                                        <p:strVal val="visible"/>
                                      </p:to>
                                    </p:set>
                                    <p:animEffect transition="in" filter="blinds(horizontal)">
                                      <p:cBhvr>
                                        <p:cTn id="236" dur="500"/>
                                        <p:tgtEl>
                                          <p:spTgt spid="26661"/>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3" presetClass="entr" presetSubtype="10" fill="hold" nodeType="clickEffect">
                                  <p:stCondLst>
                                    <p:cond delay="0"/>
                                  </p:stCondLst>
                                  <p:childTnLst>
                                    <p:set>
                                      <p:cBhvr>
                                        <p:cTn id="240" dur="1" fill="hold">
                                          <p:stCondLst>
                                            <p:cond delay="0"/>
                                          </p:stCondLst>
                                        </p:cTn>
                                        <p:tgtEl>
                                          <p:spTgt spid="26662"/>
                                        </p:tgtEl>
                                        <p:attrNameLst>
                                          <p:attrName>style.visibility</p:attrName>
                                        </p:attrNameLst>
                                      </p:cBhvr>
                                      <p:to>
                                        <p:strVal val="visible"/>
                                      </p:to>
                                    </p:set>
                                    <p:animEffect transition="in" filter="blinds(horizontal)">
                                      <p:cBhvr>
                                        <p:cTn id="241" dur="500"/>
                                        <p:tgtEl>
                                          <p:spTgt spid="26662"/>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ntr" presetSubtype="10" fill="hold" nodeType="clickEffect">
                                  <p:stCondLst>
                                    <p:cond delay="0"/>
                                  </p:stCondLst>
                                  <p:childTnLst>
                                    <p:set>
                                      <p:cBhvr>
                                        <p:cTn id="245" dur="1" fill="hold">
                                          <p:stCondLst>
                                            <p:cond delay="0"/>
                                          </p:stCondLst>
                                        </p:cTn>
                                        <p:tgtEl>
                                          <p:spTgt spid="26663"/>
                                        </p:tgtEl>
                                        <p:attrNameLst>
                                          <p:attrName>style.visibility</p:attrName>
                                        </p:attrNameLst>
                                      </p:cBhvr>
                                      <p:to>
                                        <p:strVal val="visible"/>
                                      </p:to>
                                    </p:set>
                                    <p:animEffect transition="in" filter="blinds(horizontal)">
                                      <p:cBhvr>
                                        <p:cTn id="246" dur="500"/>
                                        <p:tgtEl>
                                          <p:spTgt spid="26663"/>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3" presetClass="entr" presetSubtype="10" fill="hold" nodeType="clickEffect">
                                  <p:stCondLst>
                                    <p:cond delay="0"/>
                                  </p:stCondLst>
                                  <p:childTnLst>
                                    <p:set>
                                      <p:cBhvr>
                                        <p:cTn id="250" dur="1" fill="hold">
                                          <p:stCondLst>
                                            <p:cond delay="0"/>
                                          </p:stCondLst>
                                        </p:cTn>
                                        <p:tgtEl>
                                          <p:spTgt spid="26664"/>
                                        </p:tgtEl>
                                        <p:attrNameLst>
                                          <p:attrName>style.visibility</p:attrName>
                                        </p:attrNameLst>
                                      </p:cBhvr>
                                      <p:to>
                                        <p:strVal val="visible"/>
                                      </p:to>
                                    </p:set>
                                    <p:animEffect transition="in" filter="blinds(horizontal)">
                                      <p:cBhvr>
                                        <p:cTn id="251" dur="500"/>
                                        <p:tgtEl>
                                          <p:spTgt spid="26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4" grpId="0" animBg="1"/>
      <p:bldP spid="25" grpId="0" animBg="1"/>
      <p:bldP spid="26" grpId="0"/>
      <p:bldP spid="26" grpId="1"/>
      <p:bldP spid="27" grpId="0" animBg="1"/>
      <p:bldP spid="34" grpId="0" animBg="1"/>
      <p:bldP spid="35" grpId="0" animBg="1"/>
      <p:bldP spid="43" grpId="0"/>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45" y="404790"/>
            <a:ext cx="6375400" cy="671513"/>
          </a:xfrm>
        </p:spPr>
        <p:txBody>
          <a:bodyPr>
            <a:normAutofit/>
          </a:bodyPr>
          <a:lstStyle/>
          <a:p>
            <a:pPr eaLnBrk="1" fontAlgn="auto" hangingPunct="1">
              <a:spcAft>
                <a:spcPts val="0"/>
              </a:spcAft>
              <a:defRPr/>
            </a:pPr>
            <a:r>
              <a:rPr lang="en-CA" dirty="0">
                <a:solidFill>
                  <a:schemeClr val="tx2">
                    <a:satMod val="130000"/>
                  </a:schemeClr>
                </a:solidFill>
              </a:rPr>
              <a:t>II) Reading Bearings</a:t>
            </a:r>
          </a:p>
        </p:txBody>
      </p:sp>
      <p:sp>
        <p:nvSpPr>
          <p:cNvPr id="3" name="Content Placeholder 2"/>
          <p:cNvSpPr>
            <a:spLocks noGrp="1"/>
          </p:cNvSpPr>
          <p:nvPr>
            <p:ph idx="1"/>
          </p:nvPr>
        </p:nvSpPr>
        <p:spPr>
          <a:xfrm>
            <a:off x="208894" y="1236640"/>
            <a:ext cx="8703093" cy="4800600"/>
          </a:xfrm>
        </p:spPr>
        <p:txBody>
          <a:bodyPr/>
          <a:lstStyle/>
          <a:p>
            <a:pPr eaLnBrk="1" hangingPunct="1"/>
            <a:r>
              <a:rPr lang="en-CA" dirty="0"/>
              <a:t>A bearing is an angle measured in degrees in a clockwise direction from due North</a:t>
            </a:r>
          </a:p>
          <a:p>
            <a:pPr eaLnBrk="1" hangingPunct="1"/>
            <a:r>
              <a:rPr lang="en-CA" dirty="0"/>
              <a:t>Used by sailors for directions</a:t>
            </a:r>
          </a:p>
        </p:txBody>
      </p:sp>
      <p:pic>
        <p:nvPicPr>
          <p:cNvPr id="4" name="Picture 3" descr="bearing compas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9363" y="3084513"/>
            <a:ext cx="3246437"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2"/>
          <p:cNvGraphicFramePr>
            <a:graphicFrameLocks noChangeAspect="1"/>
          </p:cNvGraphicFramePr>
          <p:nvPr/>
        </p:nvGraphicFramePr>
        <p:xfrm>
          <a:off x="4562475" y="3235325"/>
          <a:ext cx="1933575" cy="438150"/>
        </p:xfrm>
        <a:graphic>
          <a:graphicData uri="http://schemas.openxmlformats.org/presentationml/2006/ole">
            <mc:AlternateContent xmlns:mc="http://schemas.openxmlformats.org/markup-compatibility/2006">
              <mc:Choice xmlns:v="urn:schemas-microsoft-com:vml" Requires="v">
                <p:oleObj spid="_x0000_s10242" name="Equation" r:id="rId5" imgW="1066680" imgH="241200" progId="Equation.DSMT4">
                  <p:embed/>
                </p:oleObj>
              </mc:Choice>
              <mc:Fallback>
                <p:oleObj name="Equation" r:id="rId5" imgW="1066680" imgH="241200" progId="Equation.DSMT4">
                  <p:embed/>
                  <p:pic>
                    <p:nvPicPr>
                      <p:cNvPr id="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3235325"/>
                        <a:ext cx="193357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524375" y="3962400"/>
          <a:ext cx="2071688" cy="438150"/>
        </p:xfrm>
        <a:graphic>
          <a:graphicData uri="http://schemas.openxmlformats.org/presentationml/2006/ole">
            <mc:AlternateContent xmlns:mc="http://schemas.openxmlformats.org/markup-compatibility/2006">
              <mc:Choice xmlns:v="urn:schemas-microsoft-com:vml" Requires="v">
                <p:oleObj spid="_x0000_s10243" name="Equation" r:id="rId7" imgW="1143000" imgH="241200" progId="Equation.DSMT4">
                  <p:embed/>
                </p:oleObj>
              </mc:Choice>
              <mc:Fallback>
                <p:oleObj name="Equation" r:id="rId7" imgW="1143000" imgH="241200" progId="Equation.DSMT4">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4375" y="3962400"/>
                        <a:ext cx="2071688"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4481513" y="4721225"/>
          <a:ext cx="2093912" cy="438150"/>
        </p:xfrm>
        <a:graphic>
          <a:graphicData uri="http://schemas.openxmlformats.org/presentationml/2006/ole">
            <mc:AlternateContent xmlns:mc="http://schemas.openxmlformats.org/markup-compatibility/2006">
              <mc:Choice xmlns:v="urn:schemas-microsoft-com:vml" Requires="v">
                <p:oleObj spid="_x0000_s10244" name="Equation" r:id="rId9" imgW="1155600" imgH="241200" progId="Equation.DSMT4">
                  <p:embed/>
                </p:oleObj>
              </mc:Choice>
              <mc:Fallback>
                <p:oleObj name="Equation" r:id="rId9" imgW="1155600" imgH="241200" progId="Equation.DSMT4">
                  <p:embed/>
                  <p:pic>
                    <p:nvPicPr>
                      <p:cNvPr id="3076"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1513" y="4721225"/>
                        <a:ext cx="20939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ight Arrow 8"/>
          <p:cNvSpPr/>
          <p:nvPr/>
        </p:nvSpPr>
        <p:spPr>
          <a:xfrm>
            <a:off x="6710363" y="3286125"/>
            <a:ext cx="650875"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TextBox 9"/>
          <p:cNvSpPr txBox="1">
            <a:spLocks noChangeArrowheads="1"/>
          </p:cNvSpPr>
          <p:nvPr/>
        </p:nvSpPr>
        <p:spPr bwMode="auto">
          <a:xfrm>
            <a:off x="7485063" y="3224213"/>
            <a:ext cx="814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a:solidFill>
                  <a:srgbClr val="FF0000"/>
                </a:solidFill>
                <a:latin typeface="Gill Sans MT" pitchFamily="34" charset="0"/>
              </a:rPr>
              <a:t>EAST</a:t>
            </a:r>
          </a:p>
        </p:txBody>
      </p:sp>
      <p:sp>
        <p:nvSpPr>
          <p:cNvPr id="11" name="Right Arrow 10"/>
          <p:cNvSpPr/>
          <p:nvPr/>
        </p:nvSpPr>
        <p:spPr>
          <a:xfrm rot="5400000">
            <a:off x="6692900" y="4087813"/>
            <a:ext cx="650875" cy="311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TextBox 11"/>
          <p:cNvSpPr txBox="1">
            <a:spLocks noChangeArrowheads="1"/>
          </p:cNvSpPr>
          <p:nvPr/>
        </p:nvSpPr>
        <p:spPr bwMode="auto">
          <a:xfrm>
            <a:off x="7467600" y="3995738"/>
            <a:ext cx="1122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a:solidFill>
                  <a:srgbClr val="FF0000"/>
                </a:solidFill>
                <a:latin typeface="Gill Sans MT" pitchFamily="34" charset="0"/>
              </a:rPr>
              <a:t>SOUTH</a:t>
            </a:r>
          </a:p>
        </p:txBody>
      </p:sp>
      <p:sp>
        <p:nvSpPr>
          <p:cNvPr id="13" name="Right Arrow 12"/>
          <p:cNvSpPr/>
          <p:nvPr/>
        </p:nvSpPr>
        <p:spPr>
          <a:xfrm rot="10800000">
            <a:off x="6689725" y="4814888"/>
            <a:ext cx="650875" cy="309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TextBox 13"/>
          <p:cNvSpPr txBox="1">
            <a:spLocks noChangeArrowheads="1"/>
          </p:cNvSpPr>
          <p:nvPr/>
        </p:nvSpPr>
        <p:spPr bwMode="auto">
          <a:xfrm>
            <a:off x="7450138" y="4721225"/>
            <a:ext cx="917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a:solidFill>
                  <a:srgbClr val="FF0000"/>
                </a:solidFill>
                <a:latin typeface="Gill Sans MT" pitchFamily="34" charset="0"/>
              </a:rPr>
              <a:t>WEST</a:t>
            </a:r>
          </a:p>
        </p:txBody>
      </p:sp>
      <p:graphicFrame>
        <p:nvGraphicFramePr>
          <p:cNvPr id="15" name="Object 5"/>
          <p:cNvGraphicFramePr>
            <a:graphicFrameLocks noChangeAspect="1"/>
          </p:cNvGraphicFramePr>
          <p:nvPr/>
        </p:nvGraphicFramePr>
        <p:xfrm>
          <a:off x="4560888" y="5368925"/>
          <a:ext cx="1931987" cy="438150"/>
        </p:xfrm>
        <a:graphic>
          <a:graphicData uri="http://schemas.openxmlformats.org/presentationml/2006/ole">
            <mc:AlternateContent xmlns:mc="http://schemas.openxmlformats.org/markup-compatibility/2006">
              <mc:Choice xmlns:v="urn:schemas-microsoft-com:vml" Requires="v">
                <p:oleObj spid="_x0000_s10245" name="Equation" r:id="rId11" imgW="1066680" imgH="241200" progId="Equation.DSMT4">
                  <p:embed/>
                </p:oleObj>
              </mc:Choice>
              <mc:Fallback>
                <p:oleObj name="Equation" r:id="rId11" imgW="1066680" imgH="241200" progId="Equation.DSMT4">
                  <p:embed/>
                  <p:pic>
                    <p:nvPicPr>
                      <p:cNvPr id="15"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888" y="5368925"/>
                        <a:ext cx="1931987"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ight Arrow 15"/>
          <p:cNvSpPr/>
          <p:nvPr/>
        </p:nvSpPr>
        <p:spPr>
          <a:xfrm rot="18903543">
            <a:off x="6718300" y="5556250"/>
            <a:ext cx="650875"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 name="TextBox 16"/>
          <p:cNvSpPr txBox="1">
            <a:spLocks noChangeArrowheads="1"/>
          </p:cNvSpPr>
          <p:nvPr/>
        </p:nvSpPr>
        <p:spPr bwMode="auto">
          <a:xfrm>
            <a:off x="7446963" y="5370513"/>
            <a:ext cx="1155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a:solidFill>
                  <a:srgbClr val="FF0000"/>
                </a:solidFill>
                <a:latin typeface="Gill Sans MT" pitchFamily="34" charset="0"/>
              </a:rPr>
              <a:t>NORTH</a:t>
            </a:r>
            <a:br>
              <a:rPr lang="en-CA" sz="2200">
                <a:solidFill>
                  <a:srgbClr val="FF0000"/>
                </a:solidFill>
                <a:latin typeface="Gill Sans MT" pitchFamily="34" charset="0"/>
              </a:rPr>
            </a:br>
            <a:r>
              <a:rPr lang="en-CA" sz="2200">
                <a:solidFill>
                  <a:srgbClr val="FF0000"/>
                </a:solidFill>
                <a:latin typeface="Gill Sans MT" pitchFamily="34" charset="0"/>
              </a:rPr>
              <a:t>EAST</a:t>
            </a:r>
          </a:p>
        </p:txBody>
      </p:sp>
    </p:spTree>
    <p:extLst>
      <p:ext uri="{BB962C8B-B14F-4D97-AF65-F5344CB8AC3E}">
        <p14:creationId xmlns:p14="http://schemas.microsoft.com/office/powerpoint/2010/main" val="2456449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blinds(horizontal)">
                                      <p:cBhvr>
                                        <p:cTn id="37" dur="500"/>
                                        <p:tgtEl>
                                          <p:spTgt spid="30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blinds(horizontal)">
                                      <p:cBhvr>
                                        <p:cTn id="42" dur="500"/>
                                        <p:tgtEl>
                                          <p:spTgt spid="30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0" name="Title 1"/>
          <p:cNvSpPr>
            <a:spLocks noGrp="1"/>
          </p:cNvSpPr>
          <p:nvPr>
            <p:ph type="title"/>
          </p:nvPr>
        </p:nvSpPr>
        <p:spPr>
          <a:xfrm>
            <a:off x="139700" y="430213"/>
            <a:ext cx="8802688" cy="1196975"/>
          </a:xfrm>
        </p:spPr>
        <p:txBody>
          <a:bodyPr>
            <a:normAutofit fontScale="90000"/>
          </a:bodyPr>
          <a:lstStyle/>
          <a:p>
            <a:pPr algn="l" eaLnBrk="1" hangingPunct="1"/>
            <a:r>
              <a:rPr lang="en-CA" sz="2700" dirty="0"/>
              <a:t>Ex: A ship leaves Genoa on a bearing of 155 degrees.  It travels on the path until Cagliari is due West and turns towards Cagliari.  If the </a:t>
            </a:r>
            <a:r>
              <a:rPr lang="en-CA" sz="2400" dirty="0"/>
              <a:t>distance</a:t>
            </a:r>
            <a:r>
              <a:rPr lang="en-CA" sz="2700" dirty="0"/>
              <a:t> between Genoa and Cagliari is 579km, how far did the ship travel? </a:t>
            </a:r>
          </a:p>
        </p:txBody>
      </p:sp>
      <p:pic>
        <p:nvPicPr>
          <p:cNvPr id="4" name="Content Placeholder 3" descr="genoa.jpg"/>
          <p:cNvPicPr>
            <a:picLocks noGrp="1" noChangeAspect="1"/>
          </p:cNvPicPr>
          <p:nvPr>
            <p:ph idx="1"/>
          </p:nvPr>
        </p:nvPicPr>
        <p:blipFill>
          <a:blip r:embed="rId4">
            <a:extLst>
              <a:ext uri="{28A0092B-C50C-407E-A947-70E740481C1C}">
                <a14:useLocalDpi xmlns:a14="http://schemas.microsoft.com/office/drawing/2010/main" val="0"/>
              </a:ext>
            </a:extLst>
          </a:blip>
          <a:srcRect l="10344" t="16400" r="37396" b="31310"/>
          <a:stretch>
            <a:fillRect/>
          </a:stretch>
        </p:blipFill>
        <p:spPr>
          <a:xfrm>
            <a:off x="238125" y="2079625"/>
            <a:ext cx="4008438" cy="4281488"/>
          </a:xfrm>
        </p:spPr>
      </p:pic>
      <p:cxnSp>
        <p:nvCxnSpPr>
          <p:cNvPr id="6" name="Straight Arrow Connector 5"/>
          <p:cNvCxnSpPr/>
          <p:nvPr/>
        </p:nvCxnSpPr>
        <p:spPr>
          <a:xfrm rot="16200000" flipH="1">
            <a:off x="78582" y="3688556"/>
            <a:ext cx="3548062" cy="1317625"/>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1177925" y="6137275"/>
            <a:ext cx="1317625" cy="1588"/>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11250" y="2514600"/>
            <a:ext cx="146050" cy="1539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Oval 10"/>
          <p:cNvSpPr/>
          <p:nvPr/>
        </p:nvSpPr>
        <p:spPr>
          <a:xfrm>
            <a:off x="1111250" y="6048375"/>
            <a:ext cx="146050" cy="1333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3" name="Straight Connector 12"/>
          <p:cNvCxnSpPr/>
          <p:nvPr/>
        </p:nvCxnSpPr>
        <p:spPr>
          <a:xfrm rot="16200000" flipV="1">
            <a:off x="743744" y="2429669"/>
            <a:ext cx="874712" cy="0"/>
          </a:xfrm>
          <a:prstGeom prst="line">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500" y="2581275"/>
            <a:ext cx="495300" cy="1588"/>
          </a:xfrm>
          <a:prstGeom prst="line">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549275" y="4318000"/>
            <a:ext cx="3532188" cy="52388"/>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
          <p:cNvGraphicFramePr>
            <a:graphicFrameLocks noChangeAspect="1"/>
          </p:cNvGraphicFramePr>
          <p:nvPr/>
        </p:nvGraphicFramePr>
        <p:xfrm>
          <a:off x="296863" y="4286250"/>
          <a:ext cx="896937" cy="354013"/>
        </p:xfrm>
        <a:graphic>
          <a:graphicData uri="http://schemas.openxmlformats.org/presentationml/2006/ole">
            <mc:AlternateContent xmlns:mc="http://schemas.openxmlformats.org/markup-compatibility/2006">
              <mc:Choice xmlns:v="urn:schemas-microsoft-com:vml" Requires="v">
                <p:oleObj spid="_x0000_s11266" name="Equation" r:id="rId5" imgW="482400" imgH="190440" progId="Equation.DSMT4">
                  <p:embed/>
                </p:oleObj>
              </mc:Choice>
              <mc:Fallback>
                <p:oleObj name="Equation" r:id="rId5" imgW="482400" imgH="190440" progId="Equation.DSMT4">
                  <p:embed/>
                  <p:pic>
                    <p:nvPicPr>
                      <p:cNvPr id="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63" y="4286250"/>
                        <a:ext cx="896937"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Arc 22"/>
          <p:cNvSpPr/>
          <p:nvPr/>
        </p:nvSpPr>
        <p:spPr>
          <a:xfrm>
            <a:off x="828675" y="2206625"/>
            <a:ext cx="720725" cy="720725"/>
          </a:xfrm>
          <a:prstGeom prst="arc">
            <a:avLst>
              <a:gd name="adj1" fmla="val 16200000"/>
              <a:gd name="adj2" fmla="val 3969678"/>
            </a:avLst>
          </a:prstGeom>
          <a:ln w="22225">
            <a:solidFill>
              <a:srgbClr val="00206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graphicFrame>
        <p:nvGraphicFramePr>
          <p:cNvPr id="4099" name="Object 3"/>
          <p:cNvGraphicFramePr>
            <a:graphicFrameLocks noChangeAspect="1"/>
          </p:cNvGraphicFramePr>
          <p:nvPr/>
        </p:nvGraphicFramePr>
        <p:xfrm>
          <a:off x="1508125" y="2124075"/>
          <a:ext cx="439738" cy="296863"/>
        </p:xfrm>
        <a:graphic>
          <a:graphicData uri="http://schemas.openxmlformats.org/presentationml/2006/ole">
            <mc:AlternateContent xmlns:mc="http://schemas.openxmlformats.org/markup-compatibility/2006">
              <mc:Choice xmlns:v="urn:schemas-microsoft-com:vml" Requires="v">
                <p:oleObj spid="_x0000_s11267" name="Equation" r:id="rId7" imgW="317160" imgH="215640" progId="Equation.DSMT4">
                  <p:embed/>
                </p:oleObj>
              </mc:Choice>
              <mc:Fallback>
                <p:oleObj name="Equation" r:id="rId7" imgW="317160" imgH="215640" progId="Equation.DSMT4">
                  <p:embed/>
                  <p:pic>
                    <p:nvPicPr>
                      <p:cNvPr id="40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25" y="2124075"/>
                        <a:ext cx="439738"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1149350" y="3243263"/>
          <a:ext cx="352425" cy="296862"/>
        </p:xfrm>
        <a:graphic>
          <a:graphicData uri="http://schemas.openxmlformats.org/presentationml/2006/ole">
            <mc:AlternateContent xmlns:mc="http://schemas.openxmlformats.org/markup-compatibility/2006">
              <mc:Choice xmlns:v="urn:schemas-microsoft-com:vml" Requires="v">
                <p:oleObj spid="_x0000_s11268" name="Equation" r:id="rId9" imgW="253800" imgH="215640" progId="Equation.DSMT4">
                  <p:embed/>
                </p:oleObj>
              </mc:Choice>
              <mc:Fallback>
                <p:oleObj name="Equation" r:id="rId9" imgW="253800" imgH="215640" progId="Equation.DSMT4">
                  <p:embed/>
                  <p:pic>
                    <p:nvPicPr>
                      <p:cNvPr id="410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9350" y="3243263"/>
                        <a:ext cx="352425"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Box 26"/>
          <p:cNvSpPr txBox="1">
            <a:spLocks noChangeArrowheads="1"/>
          </p:cNvSpPr>
          <p:nvPr/>
        </p:nvSpPr>
        <p:spPr bwMode="auto">
          <a:xfrm>
            <a:off x="3721100" y="1939925"/>
            <a:ext cx="38528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000" dirty="0">
                <a:solidFill>
                  <a:srgbClr val="FF0000"/>
                </a:solidFill>
                <a:latin typeface="Calibri" pitchFamily="34" charset="0"/>
              </a:rPr>
              <a:t>Find the Length of the Hypotenuse </a:t>
            </a:r>
          </a:p>
          <a:p>
            <a:pPr eaLnBrk="1" hangingPunct="1"/>
            <a:r>
              <a:rPr lang="en-CA" sz="2000" dirty="0">
                <a:solidFill>
                  <a:srgbClr val="FF0000"/>
                </a:solidFill>
                <a:latin typeface="Calibri" pitchFamily="34" charset="0"/>
              </a:rPr>
              <a:t>and Opposite side</a:t>
            </a:r>
          </a:p>
        </p:txBody>
      </p:sp>
      <p:graphicFrame>
        <p:nvGraphicFramePr>
          <p:cNvPr id="4101" name="Object 5"/>
          <p:cNvGraphicFramePr>
            <a:graphicFrameLocks noChangeAspect="1"/>
          </p:cNvGraphicFramePr>
          <p:nvPr/>
        </p:nvGraphicFramePr>
        <p:xfrm>
          <a:off x="3713163" y="2792413"/>
          <a:ext cx="1181100" cy="401637"/>
        </p:xfrm>
        <a:graphic>
          <a:graphicData uri="http://schemas.openxmlformats.org/presentationml/2006/ole">
            <mc:AlternateContent xmlns:mc="http://schemas.openxmlformats.org/markup-compatibility/2006">
              <mc:Choice xmlns:v="urn:schemas-microsoft-com:vml" Requires="v">
                <p:oleObj spid="_x0000_s11269" name="Equation" r:id="rId11" imgW="634680" imgH="215640" progId="Equation.DSMT4">
                  <p:embed/>
                </p:oleObj>
              </mc:Choice>
              <mc:Fallback>
                <p:oleObj name="Equation" r:id="rId11" imgW="634680" imgH="215640" progId="Equation.DSMT4">
                  <p:embed/>
                  <p:pic>
                    <p:nvPicPr>
                      <p:cNvPr id="410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3163" y="2792413"/>
                        <a:ext cx="1181100"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4933950" y="2619375"/>
          <a:ext cx="590550" cy="803275"/>
        </p:xfrm>
        <a:graphic>
          <a:graphicData uri="http://schemas.openxmlformats.org/presentationml/2006/ole">
            <mc:AlternateContent xmlns:mc="http://schemas.openxmlformats.org/markup-compatibility/2006">
              <mc:Choice xmlns:v="urn:schemas-microsoft-com:vml" Requires="v">
                <p:oleObj spid="_x0000_s11270" name="Equation" r:id="rId13" imgW="317160" imgH="431640" progId="Equation.DSMT4">
                  <p:embed/>
                </p:oleObj>
              </mc:Choice>
              <mc:Fallback>
                <p:oleObj name="Equation" r:id="rId13" imgW="317160" imgH="431640" progId="Equation.DSMT4">
                  <p:embed/>
                  <p:pic>
                    <p:nvPicPr>
                      <p:cNvPr id="4102"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3950" y="2619375"/>
                        <a:ext cx="5905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3719513" y="3611563"/>
          <a:ext cx="1157287" cy="330200"/>
        </p:xfrm>
        <a:graphic>
          <a:graphicData uri="http://schemas.openxmlformats.org/presentationml/2006/ole">
            <mc:AlternateContent xmlns:mc="http://schemas.openxmlformats.org/markup-compatibility/2006">
              <mc:Choice xmlns:v="urn:schemas-microsoft-com:vml" Requires="v">
                <p:oleObj spid="_x0000_s11271" name="Equation" r:id="rId15" imgW="622080" imgH="177480" progId="Equation.DSMT4">
                  <p:embed/>
                </p:oleObj>
              </mc:Choice>
              <mc:Fallback>
                <p:oleObj name="Equation" r:id="rId15" imgW="622080" imgH="177480" progId="Equation.DSMT4">
                  <p:embed/>
                  <p:pic>
                    <p:nvPicPr>
                      <p:cNvPr id="4103"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513" y="3611563"/>
                        <a:ext cx="115728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4929188" y="3355975"/>
          <a:ext cx="590550" cy="803275"/>
        </p:xfrm>
        <a:graphic>
          <a:graphicData uri="http://schemas.openxmlformats.org/presentationml/2006/ole">
            <mc:AlternateContent xmlns:mc="http://schemas.openxmlformats.org/markup-compatibility/2006">
              <mc:Choice xmlns:v="urn:schemas-microsoft-com:vml" Requires="v">
                <p:oleObj spid="_x0000_s11272" name="Equation" r:id="rId17" imgW="317160" imgH="431640" progId="Equation.DSMT4">
                  <p:embed/>
                </p:oleObj>
              </mc:Choice>
              <mc:Fallback>
                <p:oleObj name="Equation" r:id="rId17" imgW="317160" imgH="431640" progId="Equation.DSMT4">
                  <p:embed/>
                  <p:pic>
                    <p:nvPicPr>
                      <p:cNvPr id="4104"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9188" y="3355975"/>
                        <a:ext cx="5905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4297363" y="4375150"/>
          <a:ext cx="590550" cy="307975"/>
        </p:xfrm>
        <a:graphic>
          <a:graphicData uri="http://schemas.openxmlformats.org/presentationml/2006/ole">
            <mc:AlternateContent xmlns:mc="http://schemas.openxmlformats.org/markup-compatibility/2006">
              <mc:Choice xmlns:v="urn:schemas-microsoft-com:vml" Requires="v">
                <p:oleObj spid="_x0000_s11273" name="Equation" r:id="rId18" imgW="317160" imgH="164880" progId="Equation.DSMT4">
                  <p:embed/>
                </p:oleObj>
              </mc:Choice>
              <mc:Fallback>
                <p:oleObj name="Equation" r:id="rId18" imgW="317160" imgH="164880" progId="Equation.DSMT4">
                  <p:embed/>
                  <p:pic>
                    <p:nvPicPr>
                      <p:cNvPr id="410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7363" y="4375150"/>
                        <a:ext cx="590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4830763" y="4108450"/>
          <a:ext cx="968375" cy="803275"/>
        </p:xfrm>
        <a:graphic>
          <a:graphicData uri="http://schemas.openxmlformats.org/presentationml/2006/ole">
            <mc:AlternateContent xmlns:mc="http://schemas.openxmlformats.org/markup-compatibility/2006">
              <mc:Choice xmlns:v="urn:schemas-microsoft-com:vml" Requires="v">
                <p:oleObj spid="_x0000_s11274" name="Equation" r:id="rId20" imgW="520560" imgH="431640" progId="Equation.DSMT4">
                  <p:embed/>
                </p:oleObj>
              </mc:Choice>
              <mc:Fallback>
                <p:oleObj name="Equation" r:id="rId20" imgW="520560" imgH="431640" progId="Equation.DSMT4">
                  <p:embed/>
                  <p:pic>
                    <p:nvPicPr>
                      <p:cNvPr id="410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30763" y="4108450"/>
                        <a:ext cx="96837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4292600" y="5048250"/>
          <a:ext cx="590550" cy="307975"/>
        </p:xfrm>
        <a:graphic>
          <a:graphicData uri="http://schemas.openxmlformats.org/presentationml/2006/ole">
            <mc:AlternateContent xmlns:mc="http://schemas.openxmlformats.org/markup-compatibility/2006">
              <mc:Choice xmlns:v="urn:schemas-microsoft-com:vml" Requires="v">
                <p:oleObj spid="_x0000_s11275" name="Equation" r:id="rId22" imgW="317160" imgH="164880" progId="Equation.DSMT4">
                  <p:embed/>
                </p:oleObj>
              </mc:Choice>
              <mc:Fallback>
                <p:oleObj name="Equation" r:id="rId22" imgW="317160" imgH="164880" progId="Equation.DSMT4">
                  <p:embed/>
                  <p:pic>
                    <p:nvPicPr>
                      <p:cNvPr id="4107"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2600" y="5048250"/>
                        <a:ext cx="5905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12"/>
          <p:cNvGraphicFramePr>
            <a:graphicFrameLocks noChangeAspect="1"/>
          </p:cNvGraphicFramePr>
          <p:nvPr/>
        </p:nvGraphicFramePr>
        <p:xfrm>
          <a:off x="4865688" y="5035550"/>
          <a:ext cx="1298575" cy="354013"/>
        </p:xfrm>
        <a:graphic>
          <a:graphicData uri="http://schemas.openxmlformats.org/presentationml/2006/ole">
            <mc:AlternateContent xmlns:mc="http://schemas.openxmlformats.org/markup-compatibility/2006">
              <mc:Choice xmlns:v="urn:schemas-microsoft-com:vml" Requires="v">
                <p:oleObj spid="_x0000_s11276" name="Equation" r:id="rId23" imgW="698400" imgH="190440" progId="Equation.DSMT4">
                  <p:embed/>
                </p:oleObj>
              </mc:Choice>
              <mc:Fallback>
                <p:oleObj name="Equation" r:id="rId23" imgW="698400" imgH="190440" progId="Equation.DSMT4">
                  <p:embed/>
                  <p:pic>
                    <p:nvPicPr>
                      <p:cNvPr id="410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5688" y="5035550"/>
                        <a:ext cx="1298575"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 name="Object 13"/>
          <p:cNvGraphicFramePr>
            <a:graphicFrameLocks noChangeAspect="1"/>
          </p:cNvGraphicFramePr>
          <p:nvPr/>
        </p:nvGraphicFramePr>
        <p:xfrm>
          <a:off x="6278563" y="2755900"/>
          <a:ext cx="1181100" cy="401638"/>
        </p:xfrm>
        <a:graphic>
          <a:graphicData uri="http://schemas.openxmlformats.org/presentationml/2006/ole">
            <mc:AlternateContent xmlns:mc="http://schemas.openxmlformats.org/markup-compatibility/2006">
              <mc:Choice xmlns:v="urn:schemas-microsoft-com:vml" Requires="v">
                <p:oleObj spid="_x0000_s11277" name="Equation" r:id="rId25" imgW="634680" imgH="215640" progId="Equation.DSMT4">
                  <p:embed/>
                </p:oleObj>
              </mc:Choice>
              <mc:Fallback>
                <p:oleObj name="Equation" r:id="rId25" imgW="634680" imgH="215640" progId="Equation.DSMT4">
                  <p:embed/>
                  <p:pic>
                    <p:nvPicPr>
                      <p:cNvPr id="410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78563" y="2755900"/>
                        <a:ext cx="118110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 name="Object 14"/>
          <p:cNvGraphicFramePr>
            <a:graphicFrameLocks noChangeAspect="1"/>
          </p:cNvGraphicFramePr>
          <p:nvPr/>
        </p:nvGraphicFramePr>
        <p:xfrm>
          <a:off x="7464425" y="2582863"/>
          <a:ext cx="661988" cy="803275"/>
        </p:xfrm>
        <a:graphic>
          <a:graphicData uri="http://schemas.openxmlformats.org/presentationml/2006/ole">
            <mc:AlternateContent xmlns:mc="http://schemas.openxmlformats.org/markup-compatibility/2006">
              <mc:Choice xmlns:v="urn:schemas-microsoft-com:vml" Requires="v">
                <p:oleObj spid="_x0000_s11278" name="Equation" r:id="rId27" imgW="355320" imgH="431640" progId="Equation.DSMT4">
                  <p:embed/>
                </p:oleObj>
              </mc:Choice>
              <mc:Fallback>
                <p:oleObj name="Equation" r:id="rId27" imgW="355320" imgH="431640" progId="Equation.DSMT4">
                  <p:embed/>
                  <p:pic>
                    <p:nvPicPr>
                      <p:cNvPr id="411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64425" y="2582863"/>
                        <a:ext cx="661988"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 name="Object 15"/>
          <p:cNvGraphicFramePr>
            <a:graphicFrameLocks noChangeAspect="1"/>
          </p:cNvGraphicFramePr>
          <p:nvPr/>
        </p:nvGraphicFramePr>
        <p:xfrm>
          <a:off x="6284913" y="3575050"/>
          <a:ext cx="1157287" cy="330200"/>
        </p:xfrm>
        <a:graphic>
          <a:graphicData uri="http://schemas.openxmlformats.org/presentationml/2006/ole">
            <mc:AlternateContent xmlns:mc="http://schemas.openxmlformats.org/markup-compatibility/2006">
              <mc:Choice xmlns:v="urn:schemas-microsoft-com:vml" Requires="v">
                <p:oleObj spid="_x0000_s11279" name="Equation" r:id="rId29" imgW="622080" imgH="177480" progId="Equation.DSMT4">
                  <p:embed/>
                </p:oleObj>
              </mc:Choice>
              <mc:Fallback>
                <p:oleObj name="Equation" r:id="rId29" imgW="622080" imgH="177480" progId="Equation.DSMT4">
                  <p:embed/>
                  <p:pic>
                    <p:nvPicPr>
                      <p:cNvPr id="4111"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84913" y="3575050"/>
                        <a:ext cx="115728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2" name="Object 16"/>
          <p:cNvGraphicFramePr>
            <a:graphicFrameLocks noChangeAspect="1"/>
          </p:cNvGraphicFramePr>
          <p:nvPr/>
        </p:nvGraphicFramePr>
        <p:xfrm>
          <a:off x="7459663" y="3319463"/>
          <a:ext cx="660400" cy="803275"/>
        </p:xfrm>
        <a:graphic>
          <a:graphicData uri="http://schemas.openxmlformats.org/presentationml/2006/ole">
            <mc:AlternateContent xmlns:mc="http://schemas.openxmlformats.org/markup-compatibility/2006">
              <mc:Choice xmlns:v="urn:schemas-microsoft-com:vml" Requires="v">
                <p:oleObj spid="_x0000_s11280" name="Equation" r:id="rId31" imgW="355320" imgH="431640" progId="Equation.DSMT4">
                  <p:embed/>
                </p:oleObj>
              </mc:Choice>
              <mc:Fallback>
                <p:oleObj name="Equation" r:id="rId31" imgW="355320" imgH="431640" progId="Equation.DSMT4">
                  <p:embed/>
                  <p:pic>
                    <p:nvPicPr>
                      <p:cNvPr id="411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59663" y="3319463"/>
                        <a:ext cx="66040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3" name="Object 17"/>
          <p:cNvGraphicFramePr>
            <a:graphicFrameLocks noChangeAspect="1"/>
          </p:cNvGraphicFramePr>
          <p:nvPr/>
        </p:nvGraphicFramePr>
        <p:xfrm>
          <a:off x="6327775" y="4267200"/>
          <a:ext cx="1157288" cy="355600"/>
        </p:xfrm>
        <a:graphic>
          <a:graphicData uri="http://schemas.openxmlformats.org/presentationml/2006/ole">
            <mc:AlternateContent xmlns:mc="http://schemas.openxmlformats.org/markup-compatibility/2006">
              <mc:Choice xmlns:v="urn:schemas-microsoft-com:vml" Requires="v">
                <p:oleObj spid="_x0000_s11281" name="Equation" r:id="rId33" imgW="622080" imgH="190440" progId="Equation.DSMT4">
                  <p:embed/>
                </p:oleObj>
              </mc:Choice>
              <mc:Fallback>
                <p:oleObj name="Equation" r:id="rId33" imgW="622080" imgH="190440" progId="Equation.DSMT4">
                  <p:embed/>
                  <p:pic>
                    <p:nvPicPr>
                      <p:cNvPr id="4113"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27775" y="4267200"/>
                        <a:ext cx="1157288"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4" name="Object 18"/>
          <p:cNvGraphicFramePr>
            <a:graphicFrameLocks noChangeAspect="1"/>
          </p:cNvGraphicFramePr>
          <p:nvPr/>
        </p:nvGraphicFramePr>
        <p:xfrm>
          <a:off x="7540625" y="4268788"/>
          <a:ext cx="614363" cy="377825"/>
        </p:xfrm>
        <a:graphic>
          <a:graphicData uri="http://schemas.openxmlformats.org/presentationml/2006/ole">
            <mc:AlternateContent xmlns:mc="http://schemas.openxmlformats.org/markup-compatibility/2006">
              <mc:Choice xmlns:v="urn:schemas-microsoft-com:vml" Requires="v">
                <p:oleObj spid="_x0000_s11282" name="Equation" r:id="rId35" imgW="330120" imgH="203040" progId="Equation.DSMT4">
                  <p:embed/>
                </p:oleObj>
              </mc:Choice>
              <mc:Fallback>
                <p:oleObj name="Equation" r:id="rId35" imgW="330120" imgH="203040" progId="Equation.DSMT4">
                  <p:embed/>
                  <p:pic>
                    <p:nvPicPr>
                      <p:cNvPr id="411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540625" y="4268788"/>
                        <a:ext cx="614363"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5" name="Object 19"/>
          <p:cNvGraphicFramePr>
            <a:graphicFrameLocks noChangeAspect="1"/>
          </p:cNvGraphicFramePr>
          <p:nvPr/>
        </p:nvGraphicFramePr>
        <p:xfrm>
          <a:off x="3151188" y="5619750"/>
          <a:ext cx="2173287" cy="355600"/>
        </p:xfrm>
        <a:graphic>
          <a:graphicData uri="http://schemas.openxmlformats.org/presentationml/2006/ole">
            <mc:AlternateContent xmlns:mc="http://schemas.openxmlformats.org/markup-compatibility/2006">
              <mc:Choice xmlns:v="urn:schemas-microsoft-com:vml" Requires="v">
                <p:oleObj spid="_x0000_s11283" name="Equation" r:id="rId37" imgW="1168200" imgH="190440" progId="Equation.DSMT4">
                  <p:embed/>
                </p:oleObj>
              </mc:Choice>
              <mc:Fallback>
                <p:oleObj name="Equation" r:id="rId37" imgW="1168200" imgH="190440" progId="Equation.DSMT4">
                  <p:embed/>
                  <p:pic>
                    <p:nvPicPr>
                      <p:cNvPr id="4115"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151188" y="5619750"/>
                        <a:ext cx="21732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6" name="Object 20"/>
          <p:cNvGraphicFramePr>
            <a:graphicFrameLocks noChangeAspect="1"/>
          </p:cNvGraphicFramePr>
          <p:nvPr/>
        </p:nvGraphicFramePr>
        <p:xfrm>
          <a:off x="5316538" y="5614988"/>
          <a:ext cx="2408237" cy="354012"/>
        </p:xfrm>
        <a:graphic>
          <a:graphicData uri="http://schemas.openxmlformats.org/presentationml/2006/ole">
            <mc:AlternateContent xmlns:mc="http://schemas.openxmlformats.org/markup-compatibility/2006">
              <mc:Choice xmlns:v="urn:schemas-microsoft-com:vml" Requires="v">
                <p:oleObj spid="_x0000_s11284" name="Equation" r:id="rId39" imgW="1295280" imgH="190440" progId="Equation.DSMT4">
                  <p:embed/>
                </p:oleObj>
              </mc:Choice>
              <mc:Fallback>
                <p:oleObj name="Equation" r:id="rId39" imgW="1295280" imgH="190440" progId="Equation.DSMT4">
                  <p:embed/>
                  <p:pic>
                    <p:nvPicPr>
                      <p:cNvPr id="4116"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316538" y="5614988"/>
                        <a:ext cx="2408237"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 name="Object 21"/>
          <p:cNvGraphicFramePr>
            <a:graphicFrameLocks noChangeAspect="1"/>
          </p:cNvGraphicFramePr>
          <p:nvPr/>
        </p:nvGraphicFramePr>
        <p:xfrm>
          <a:off x="5040313" y="6035675"/>
          <a:ext cx="1995487" cy="460375"/>
        </p:xfrm>
        <a:graphic>
          <a:graphicData uri="http://schemas.openxmlformats.org/presentationml/2006/ole">
            <mc:AlternateContent xmlns:mc="http://schemas.openxmlformats.org/markup-compatibility/2006">
              <mc:Choice xmlns:v="urn:schemas-microsoft-com:vml" Requires="v">
                <p:oleObj spid="_x0000_s11285" name="Equation" r:id="rId41" imgW="825480" imgH="190440" progId="Equation.DSMT4">
                  <p:embed/>
                </p:oleObj>
              </mc:Choice>
              <mc:Fallback>
                <p:oleObj name="Equation" r:id="rId41" imgW="825480" imgH="190440" progId="Equation.DSMT4">
                  <p:embed/>
                  <p:pic>
                    <p:nvPicPr>
                      <p:cNvPr id="4117"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40313" y="6035675"/>
                        <a:ext cx="19954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8" name="Object 22"/>
          <p:cNvGraphicFramePr>
            <a:graphicFrameLocks noChangeAspect="1"/>
          </p:cNvGraphicFramePr>
          <p:nvPr/>
        </p:nvGraphicFramePr>
        <p:xfrm>
          <a:off x="1917700" y="3767138"/>
          <a:ext cx="355600" cy="307975"/>
        </p:xfrm>
        <a:graphic>
          <a:graphicData uri="http://schemas.openxmlformats.org/presentationml/2006/ole">
            <mc:AlternateContent xmlns:mc="http://schemas.openxmlformats.org/markup-compatibility/2006">
              <mc:Choice xmlns:v="urn:schemas-microsoft-com:vml" Requires="v">
                <p:oleObj spid="_x0000_s11286" name="Equation" r:id="rId43" imgW="190440" imgH="164880" progId="Equation.DSMT4">
                  <p:embed/>
                </p:oleObj>
              </mc:Choice>
              <mc:Fallback>
                <p:oleObj name="Equation" r:id="rId43" imgW="190440" imgH="164880" progId="Equation.DSMT4">
                  <p:embed/>
                  <p:pic>
                    <p:nvPicPr>
                      <p:cNvPr id="411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17700" y="3767138"/>
                        <a:ext cx="355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9" name="Object 23"/>
          <p:cNvGraphicFramePr>
            <a:graphicFrameLocks noChangeAspect="1"/>
          </p:cNvGraphicFramePr>
          <p:nvPr/>
        </p:nvGraphicFramePr>
        <p:xfrm>
          <a:off x="1500188" y="6153150"/>
          <a:ext cx="617537" cy="379413"/>
        </p:xfrm>
        <a:graphic>
          <a:graphicData uri="http://schemas.openxmlformats.org/presentationml/2006/ole">
            <mc:AlternateContent xmlns:mc="http://schemas.openxmlformats.org/markup-compatibility/2006">
              <mc:Choice xmlns:v="urn:schemas-microsoft-com:vml" Requires="v">
                <p:oleObj spid="_x0000_s11287" name="Equation" r:id="rId45" imgW="330120" imgH="203040" progId="Equation.DSMT4">
                  <p:embed/>
                </p:oleObj>
              </mc:Choice>
              <mc:Fallback>
                <p:oleObj name="Equation" r:id="rId45" imgW="330120" imgH="203040" progId="Equation.DSMT4">
                  <p:embed/>
                  <p:pic>
                    <p:nvPicPr>
                      <p:cNvPr id="4119" name="Object 2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00188" y="6153150"/>
                        <a:ext cx="617537"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89621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3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600" decel="100000"/>
                                        <p:tgtEl>
                                          <p:spTgt spid="11"/>
                                        </p:tgtEl>
                                      </p:cBhvr>
                                    </p:animEffect>
                                    <p:anim calcmode="lin" valueType="num">
                                      <p:cBhvr>
                                        <p:cTn id="32" dur="1600" decel="100000" fill="hold"/>
                                        <p:tgtEl>
                                          <p:spTgt spid="11"/>
                                        </p:tgtEl>
                                        <p:attrNameLst>
                                          <p:attrName>style.rotation</p:attrName>
                                        </p:attrNameLst>
                                      </p:cBhvr>
                                      <p:tavLst>
                                        <p:tav tm="0">
                                          <p:val>
                                            <p:fltVal val="-90"/>
                                          </p:val>
                                        </p:tav>
                                        <p:tav tm="100000">
                                          <p:val>
                                            <p:fltVal val="0"/>
                                          </p:val>
                                        </p:tav>
                                      </p:tavLst>
                                    </p:anim>
                                    <p:anim calcmode="lin" valueType="num">
                                      <p:cBhvr>
                                        <p:cTn id="33" dur="1600" decel="100000" fill="hold"/>
                                        <p:tgtEl>
                                          <p:spTgt spid="11"/>
                                        </p:tgtEl>
                                        <p:attrNameLst>
                                          <p:attrName>ppt_x</p:attrName>
                                        </p:attrNameLst>
                                      </p:cBhvr>
                                      <p:tavLst>
                                        <p:tav tm="0">
                                          <p:val>
                                            <p:strVal val="#ppt_x+0.4"/>
                                          </p:val>
                                        </p:tav>
                                        <p:tav tm="100000">
                                          <p:val>
                                            <p:strVal val="#ppt_x-0.05"/>
                                          </p:val>
                                        </p:tav>
                                      </p:tavLst>
                                    </p:anim>
                                    <p:anim calcmode="lin" valueType="num">
                                      <p:cBhvr>
                                        <p:cTn id="34" dur="1600" decel="100000" fill="hold"/>
                                        <p:tgtEl>
                                          <p:spTgt spid="11"/>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trips(downLeft)">
                                      <p:cBhvr>
                                        <p:cTn id="41" dur="30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Left)">
                                      <p:cBhvr>
                                        <p:cTn id="51" dur="500"/>
                                        <p:tgtEl>
                                          <p:spTgt spid="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2000"/>
                                        <p:tgtEl>
                                          <p:spTgt spid="4"/>
                                        </p:tgtEl>
                                      </p:cBhvr>
                                    </p:animEffect>
                                    <p:set>
                                      <p:cBhvr>
                                        <p:cTn id="56" dur="1" fill="hold">
                                          <p:stCondLst>
                                            <p:cond delay="1999"/>
                                          </p:stCondLst>
                                        </p:cTn>
                                        <p:tgtEl>
                                          <p:spTgt spid="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edge">
                                      <p:cBhvr>
                                        <p:cTn id="61" dur="2000"/>
                                        <p:tgtEl>
                                          <p:spTgt spid="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4099"/>
                                        </p:tgtEl>
                                        <p:attrNameLst>
                                          <p:attrName>style.visibility</p:attrName>
                                        </p:attrNameLst>
                                      </p:cBhvr>
                                      <p:to>
                                        <p:strVal val="visible"/>
                                      </p:to>
                                    </p:set>
                                    <p:animEffect transition="in" filter="blinds(horizontal)">
                                      <p:cBhvr>
                                        <p:cTn id="66" dur="500"/>
                                        <p:tgtEl>
                                          <p:spTgt spid="40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4100"/>
                                        </p:tgtEl>
                                        <p:attrNameLst>
                                          <p:attrName>style.visibility</p:attrName>
                                        </p:attrNameLst>
                                      </p:cBhvr>
                                      <p:to>
                                        <p:strVal val="visible"/>
                                      </p:to>
                                    </p:set>
                                    <p:animEffect transition="in" filter="blinds(horizontal)">
                                      <p:cBhvr>
                                        <p:cTn id="71" dur="500"/>
                                        <p:tgtEl>
                                          <p:spTgt spid="410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4118"/>
                                        </p:tgtEl>
                                        <p:attrNameLst>
                                          <p:attrName>style.visibility</p:attrName>
                                        </p:attrNameLst>
                                      </p:cBhvr>
                                      <p:to>
                                        <p:strVal val="visible"/>
                                      </p:to>
                                    </p:set>
                                    <p:animEffect transition="in" filter="blinds(horizontal)">
                                      <p:cBhvr>
                                        <p:cTn id="81" dur="500"/>
                                        <p:tgtEl>
                                          <p:spTgt spid="411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4119"/>
                                        </p:tgtEl>
                                        <p:attrNameLst>
                                          <p:attrName>style.visibility</p:attrName>
                                        </p:attrNameLst>
                                      </p:cBhvr>
                                      <p:to>
                                        <p:strVal val="visible"/>
                                      </p:to>
                                    </p:set>
                                    <p:animEffect transition="in" filter="blinds(horizontal)">
                                      <p:cBhvr>
                                        <p:cTn id="86" dur="500"/>
                                        <p:tgtEl>
                                          <p:spTgt spid="41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4101"/>
                                        </p:tgtEl>
                                        <p:attrNameLst>
                                          <p:attrName>style.visibility</p:attrName>
                                        </p:attrNameLst>
                                      </p:cBhvr>
                                      <p:to>
                                        <p:strVal val="visible"/>
                                      </p:to>
                                    </p:set>
                                    <p:animEffect transition="in" filter="blinds(horizontal)">
                                      <p:cBhvr>
                                        <p:cTn id="91" dur="500"/>
                                        <p:tgtEl>
                                          <p:spTgt spid="410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4102"/>
                                        </p:tgtEl>
                                        <p:attrNameLst>
                                          <p:attrName>style.visibility</p:attrName>
                                        </p:attrNameLst>
                                      </p:cBhvr>
                                      <p:to>
                                        <p:strVal val="visible"/>
                                      </p:to>
                                    </p:set>
                                    <p:animEffect transition="in" filter="blinds(horizontal)">
                                      <p:cBhvr>
                                        <p:cTn id="96" dur="500"/>
                                        <p:tgtEl>
                                          <p:spTgt spid="410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4103"/>
                                        </p:tgtEl>
                                        <p:attrNameLst>
                                          <p:attrName>style.visibility</p:attrName>
                                        </p:attrNameLst>
                                      </p:cBhvr>
                                      <p:to>
                                        <p:strVal val="visible"/>
                                      </p:to>
                                    </p:set>
                                    <p:animEffect transition="in" filter="blinds(horizontal)">
                                      <p:cBhvr>
                                        <p:cTn id="101" dur="500"/>
                                        <p:tgtEl>
                                          <p:spTgt spid="410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4104"/>
                                        </p:tgtEl>
                                        <p:attrNameLst>
                                          <p:attrName>style.visibility</p:attrName>
                                        </p:attrNameLst>
                                      </p:cBhvr>
                                      <p:to>
                                        <p:strVal val="visible"/>
                                      </p:to>
                                    </p:set>
                                    <p:animEffect transition="in" filter="blinds(horizontal)">
                                      <p:cBhvr>
                                        <p:cTn id="106" dur="500"/>
                                        <p:tgtEl>
                                          <p:spTgt spid="410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4105"/>
                                        </p:tgtEl>
                                        <p:attrNameLst>
                                          <p:attrName>style.visibility</p:attrName>
                                        </p:attrNameLst>
                                      </p:cBhvr>
                                      <p:to>
                                        <p:strVal val="visible"/>
                                      </p:to>
                                    </p:set>
                                    <p:animEffect transition="in" filter="blinds(horizontal)">
                                      <p:cBhvr>
                                        <p:cTn id="111" dur="500"/>
                                        <p:tgtEl>
                                          <p:spTgt spid="410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4106"/>
                                        </p:tgtEl>
                                        <p:attrNameLst>
                                          <p:attrName>style.visibility</p:attrName>
                                        </p:attrNameLst>
                                      </p:cBhvr>
                                      <p:to>
                                        <p:strVal val="visible"/>
                                      </p:to>
                                    </p:set>
                                    <p:animEffect transition="in" filter="blinds(horizontal)">
                                      <p:cBhvr>
                                        <p:cTn id="116" dur="500"/>
                                        <p:tgtEl>
                                          <p:spTgt spid="410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4107"/>
                                        </p:tgtEl>
                                        <p:attrNameLst>
                                          <p:attrName>style.visibility</p:attrName>
                                        </p:attrNameLst>
                                      </p:cBhvr>
                                      <p:to>
                                        <p:strVal val="visible"/>
                                      </p:to>
                                    </p:set>
                                    <p:animEffect transition="in" filter="blinds(horizontal)">
                                      <p:cBhvr>
                                        <p:cTn id="121" dur="500"/>
                                        <p:tgtEl>
                                          <p:spTgt spid="410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4108"/>
                                        </p:tgtEl>
                                        <p:attrNameLst>
                                          <p:attrName>style.visibility</p:attrName>
                                        </p:attrNameLst>
                                      </p:cBhvr>
                                      <p:to>
                                        <p:strVal val="visible"/>
                                      </p:to>
                                    </p:set>
                                    <p:animEffect transition="in" filter="blinds(horizontal)">
                                      <p:cBhvr>
                                        <p:cTn id="126" dur="500"/>
                                        <p:tgtEl>
                                          <p:spTgt spid="410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nodeType="clickEffect">
                                  <p:stCondLst>
                                    <p:cond delay="0"/>
                                  </p:stCondLst>
                                  <p:childTnLst>
                                    <p:set>
                                      <p:cBhvr>
                                        <p:cTn id="130" dur="1" fill="hold">
                                          <p:stCondLst>
                                            <p:cond delay="0"/>
                                          </p:stCondLst>
                                        </p:cTn>
                                        <p:tgtEl>
                                          <p:spTgt spid="4109"/>
                                        </p:tgtEl>
                                        <p:attrNameLst>
                                          <p:attrName>style.visibility</p:attrName>
                                        </p:attrNameLst>
                                      </p:cBhvr>
                                      <p:to>
                                        <p:strVal val="visible"/>
                                      </p:to>
                                    </p:set>
                                    <p:animEffect transition="in" filter="blinds(horizontal)">
                                      <p:cBhvr>
                                        <p:cTn id="131" dur="500"/>
                                        <p:tgtEl>
                                          <p:spTgt spid="410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nodeType="clickEffect">
                                  <p:stCondLst>
                                    <p:cond delay="0"/>
                                  </p:stCondLst>
                                  <p:childTnLst>
                                    <p:set>
                                      <p:cBhvr>
                                        <p:cTn id="135" dur="1" fill="hold">
                                          <p:stCondLst>
                                            <p:cond delay="0"/>
                                          </p:stCondLst>
                                        </p:cTn>
                                        <p:tgtEl>
                                          <p:spTgt spid="4110"/>
                                        </p:tgtEl>
                                        <p:attrNameLst>
                                          <p:attrName>style.visibility</p:attrName>
                                        </p:attrNameLst>
                                      </p:cBhvr>
                                      <p:to>
                                        <p:strVal val="visible"/>
                                      </p:to>
                                    </p:set>
                                    <p:animEffect transition="in" filter="blinds(horizontal)">
                                      <p:cBhvr>
                                        <p:cTn id="136" dur="500"/>
                                        <p:tgtEl>
                                          <p:spTgt spid="4110"/>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nodeType="clickEffect">
                                  <p:stCondLst>
                                    <p:cond delay="0"/>
                                  </p:stCondLst>
                                  <p:childTnLst>
                                    <p:set>
                                      <p:cBhvr>
                                        <p:cTn id="140" dur="1" fill="hold">
                                          <p:stCondLst>
                                            <p:cond delay="0"/>
                                          </p:stCondLst>
                                        </p:cTn>
                                        <p:tgtEl>
                                          <p:spTgt spid="4111"/>
                                        </p:tgtEl>
                                        <p:attrNameLst>
                                          <p:attrName>style.visibility</p:attrName>
                                        </p:attrNameLst>
                                      </p:cBhvr>
                                      <p:to>
                                        <p:strVal val="visible"/>
                                      </p:to>
                                    </p:set>
                                    <p:animEffect transition="in" filter="blinds(horizontal)">
                                      <p:cBhvr>
                                        <p:cTn id="141" dur="500"/>
                                        <p:tgtEl>
                                          <p:spTgt spid="4111"/>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ntr" presetSubtype="10" fill="hold" nodeType="clickEffect">
                                  <p:stCondLst>
                                    <p:cond delay="0"/>
                                  </p:stCondLst>
                                  <p:childTnLst>
                                    <p:set>
                                      <p:cBhvr>
                                        <p:cTn id="145" dur="1" fill="hold">
                                          <p:stCondLst>
                                            <p:cond delay="0"/>
                                          </p:stCondLst>
                                        </p:cTn>
                                        <p:tgtEl>
                                          <p:spTgt spid="4112"/>
                                        </p:tgtEl>
                                        <p:attrNameLst>
                                          <p:attrName>style.visibility</p:attrName>
                                        </p:attrNameLst>
                                      </p:cBhvr>
                                      <p:to>
                                        <p:strVal val="visible"/>
                                      </p:to>
                                    </p:set>
                                    <p:animEffect transition="in" filter="blinds(horizontal)">
                                      <p:cBhvr>
                                        <p:cTn id="146" dur="500"/>
                                        <p:tgtEl>
                                          <p:spTgt spid="4112"/>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10" fill="hold" nodeType="clickEffect">
                                  <p:stCondLst>
                                    <p:cond delay="0"/>
                                  </p:stCondLst>
                                  <p:childTnLst>
                                    <p:set>
                                      <p:cBhvr>
                                        <p:cTn id="150" dur="1" fill="hold">
                                          <p:stCondLst>
                                            <p:cond delay="0"/>
                                          </p:stCondLst>
                                        </p:cTn>
                                        <p:tgtEl>
                                          <p:spTgt spid="4114"/>
                                        </p:tgtEl>
                                        <p:attrNameLst>
                                          <p:attrName>style.visibility</p:attrName>
                                        </p:attrNameLst>
                                      </p:cBhvr>
                                      <p:to>
                                        <p:strVal val="visible"/>
                                      </p:to>
                                    </p:set>
                                    <p:animEffect transition="in" filter="blinds(horizontal)">
                                      <p:cBhvr>
                                        <p:cTn id="151" dur="500"/>
                                        <p:tgtEl>
                                          <p:spTgt spid="411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ntr" presetSubtype="10" fill="hold" nodeType="clickEffect">
                                  <p:stCondLst>
                                    <p:cond delay="0"/>
                                  </p:stCondLst>
                                  <p:childTnLst>
                                    <p:set>
                                      <p:cBhvr>
                                        <p:cTn id="155" dur="1" fill="hold">
                                          <p:stCondLst>
                                            <p:cond delay="0"/>
                                          </p:stCondLst>
                                        </p:cTn>
                                        <p:tgtEl>
                                          <p:spTgt spid="4113"/>
                                        </p:tgtEl>
                                        <p:attrNameLst>
                                          <p:attrName>style.visibility</p:attrName>
                                        </p:attrNameLst>
                                      </p:cBhvr>
                                      <p:to>
                                        <p:strVal val="visible"/>
                                      </p:to>
                                    </p:set>
                                    <p:animEffect transition="in" filter="blinds(horizontal)">
                                      <p:cBhvr>
                                        <p:cTn id="156" dur="500"/>
                                        <p:tgtEl>
                                          <p:spTgt spid="4113"/>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ntr" presetSubtype="10" fill="hold" nodeType="clickEffect">
                                  <p:stCondLst>
                                    <p:cond delay="0"/>
                                  </p:stCondLst>
                                  <p:childTnLst>
                                    <p:set>
                                      <p:cBhvr>
                                        <p:cTn id="160" dur="1" fill="hold">
                                          <p:stCondLst>
                                            <p:cond delay="0"/>
                                          </p:stCondLst>
                                        </p:cTn>
                                        <p:tgtEl>
                                          <p:spTgt spid="4115"/>
                                        </p:tgtEl>
                                        <p:attrNameLst>
                                          <p:attrName>style.visibility</p:attrName>
                                        </p:attrNameLst>
                                      </p:cBhvr>
                                      <p:to>
                                        <p:strVal val="visible"/>
                                      </p:to>
                                    </p:set>
                                    <p:animEffect transition="in" filter="blinds(horizontal)">
                                      <p:cBhvr>
                                        <p:cTn id="161" dur="500"/>
                                        <p:tgtEl>
                                          <p:spTgt spid="4115"/>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10" fill="hold" nodeType="clickEffect">
                                  <p:stCondLst>
                                    <p:cond delay="0"/>
                                  </p:stCondLst>
                                  <p:childTnLst>
                                    <p:set>
                                      <p:cBhvr>
                                        <p:cTn id="165" dur="1" fill="hold">
                                          <p:stCondLst>
                                            <p:cond delay="0"/>
                                          </p:stCondLst>
                                        </p:cTn>
                                        <p:tgtEl>
                                          <p:spTgt spid="4116"/>
                                        </p:tgtEl>
                                        <p:attrNameLst>
                                          <p:attrName>style.visibility</p:attrName>
                                        </p:attrNameLst>
                                      </p:cBhvr>
                                      <p:to>
                                        <p:strVal val="visible"/>
                                      </p:to>
                                    </p:set>
                                    <p:animEffect transition="in" filter="blinds(horizontal)">
                                      <p:cBhvr>
                                        <p:cTn id="166" dur="500"/>
                                        <p:tgtEl>
                                          <p:spTgt spid="4116"/>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nodeType="clickEffect">
                                  <p:stCondLst>
                                    <p:cond delay="0"/>
                                  </p:stCondLst>
                                  <p:childTnLst>
                                    <p:set>
                                      <p:cBhvr>
                                        <p:cTn id="170" dur="1" fill="hold">
                                          <p:stCondLst>
                                            <p:cond delay="0"/>
                                          </p:stCondLst>
                                        </p:cTn>
                                        <p:tgtEl>
                                          <p:spTgt spid="4117"/>
                                        </p:tgtEl>
                                        <p:attrNameLst>
                                          <p:attrName>style.visibility</p:attrName>
                                        </p:attrNameLst>
                                      </p:cBhvr>
                                      <p:to>
                                        <p:strVal val="visible"/>
                                      </p:to>
                                    </p:set>
                                    <p:animEffect transition="in" filter="blinds(horizontal)">
                                      <p:cBhvr>
                                        <p:cTn id="171" dur="500"/>
                                        <p:tgtEl>
                                          <p:spTgt spid="4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3"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itle 1"/>
          <p:cNvSpPr>
            <a:spLocks noGrp="1"/>
          </p:cNvSpPr>
          <p:nvPr>
            <p:ph type="title"/>
          </p:nvPr>
        </p:nvSpPr>
        <p:spPr>
          <a:xfrm>
            <a:off x="152400" y="350838"/>
            <a:ext cx="8843963" cy="1143000"/>
          </a:xfrm>
        </p:spPr>
        <p:txBody>
          <a:bodyPr>
            <a:noAutofit/>
          </a:bodyPr>
          <a:lstStyle/>
          <a:p>
            <a:pPr eaLnBrk="1" hangingPunct="1"/>
            <a:r>
              <a:rPr lang="en-CA" sz="2200" dirty="0"/>
              <a:t>Practice: A group of Pirates leave Batumi on a bearing 280.  To avoid a hurricane near the coast of Turkey, they stay on the path until Istanbul is due South.  Afterwards, they sail 200km south and reached Istanbul.  How far did they sail?</a:t>
            </a:r>
          </a:p>
        </p:txBody>
      </p:sp>
      <p:pic>
        <p:nvPicPr>
          <p:cNvPr id="4" name="Content Placeholder 3" descr="black sea.png"/>
          <p:cNvPicPr>
            <a:picLocks noGrp="1" noChangeAspect="1"/>
          </p:cNvPicPr>
          <p:nvPr>
            <p:ph idx="1"/>
          </p:nvPr>
        </p:nvPicPr>
        <p:blipFill>
          <a:blip r:embed="rId4">
            <a:extLst>
              <a:ext uri="{28A0092B-C50C-407E-A947-70E740481C1C}">
                <a14:useLocalDpi xmlns:a14="http://schemas.microsoft.com/office/drawing/2010/main" val="0"/>
              </a:ext>
            </a:extLst>
          </a:blip>
          <a:srcRect l="25594" t="2579" r="2953" b="40620"/>
          <a:stretch>
            <a:fillRect/>
          </a:stretch>
        </p:blipFill>
        <p:spPr>
          <a:xfrm>
            <a:off x="179388" y="1746250"/>
            <a:ext cx="6769100" cy="4108450"/>
          </a:xfrm>
        </p:spPr>
      </p:pic>
      <p:pic>
        <p:nvPicPr>
          <p:cNvPr id="5" name="Picture 4" descr="pirates.jpg"/>
          <p:cNvPicPr>
            <a:picLocks noChangeAspect="1"/>
          </p:cNvPicPr>
          <p:nvPr/>
        </p:nvPicPr>
        <p:blipFill>
          <a:blip r:embed="rId5">
            <a:extLst>
              <a:ext uri="{28A0092B-C50C-407E-A947-70E740481C1C}">
                <a14:useLocalDpi xmlns:a14="http://schemas.microsoft.com/office/drawing/2010/main" val="0"/>
              </a:ext>
            </a:extLst>
          </a:blip>
          <a:srcRect l="2415" t="4829" r="3624" b="9660"/>
          <a:stretch>
            <a:fillRect/>
          </a:stretch>
        </p:blipFill>
        <p:spPr bwMode="auto">
          <a:xfrm>
            <a:off x="6497638" y="5035550"/>
            <a:ext cx="2300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iant wav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9088" y="1801813"/>
            <a:ext cx="17795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cean.jpg"/>
          <p:cNvPicPr>
            <a:picLocks noChangeAspect="1"/>
          </p:cNvPicPr>
          <p:nvPr/>
        </p:nvPicPr>
        <p:blipFill>
          <a:blip r:embed="rId7">
            <a:extLst>
              <a:ext uri="{28A0092B-C50C-407E-A947-70E740481C1C}">
                <a14:useLocalDpi xmlns:a14="http://schemas.microsoft.com/office/drawing/2010/main" val="0"/>
              </a:ext>
            </a:extLst>
          </a:blip>
          <a:srcRect l="4503" t="4015" r="6004" b="5019"/>
          <a:stretch>
            <a:fillRect/>
          </a:stretch>
        </p:blipFill>
        <p:spPr bwMode="auto">
          <a:xfrm>
            <a:off x="6615113" y="1624013"/>
            <a:ext cx="2147887"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ghtning ocean 2.jpg"/>
          <p:cNvPicPr>
            <a:picLocks noChangeAspect="1"/>
          </p:cNvPicPr>
          <p:nvPr/>
        </p:nvPicPr>
        <p:blipFill>
          <a:blip r:embed="rId8" cstate="print">
            <a:extLst>
              <a:ext uri="{28A0092B-C50C-407E-A947-70E740481C1C}">
                <a14:useLocalDpi xmlns:a14="http://schemas.microsoft.com/office/drawing/2010/main" val="0"/>
              </a:ext>
            </a:extLst>
          </a:blip>
          <a:srcRect l="3860" t="30144" r="33772" b="9174"/>
          <a:stretch>
            <a:fillRect/>
          </a:stretch>
        </p:blipFill>
        <p:spPr bwMode="auto">
          <a:xfrm>
            <a:off x="220663" y="1466850"/>
            <a:ext cx="2552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306638" y="5500688"/>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t>Turkey</a:t>
            </a:r>
          </a:p>
        </p:txBody>
      </p:sp>
      <p:cxnSp>
        <p:nvCxnSpPr>
          <p:cNvPr id="10" name="Straight Connector 9"/>
          <p:cNvCxnSpPr/>
          <p:nvPr/>
        </p:nvCxnSpPr>
        <p:spPr>
          <a:xfrm rot="16200000" flipV="1">
            <a:off x="5739607" y="5036344"/>
            <a:ext cx="874712" cy="0"/>
          </a:xfrm>
          <a:prstGeom prst="line">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8363" y="5187950"/>
            <a:ext cx="495300" cy="1588"/>
          </a:xfrm>
          <a:prstGeom prst="line">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119813" y="5119688"/>
            <a:ext cx="146050" cy="133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3" name="Straight Arrow Connector 12"/>
          <p:cNvCxnSpPr/>
          <p:nvPr/>
        </p:nvCxnSpPr>
        <p:spPr>
          <a:xfrm rot="10800000">
            <a:off x="1020763" y="4132263"/>
            <a:ext cx="5149850" cy="1068387"/>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08001" y="4657725"/>
            <a:ext cx="1041400" cy="15875"/>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74725" y="5178425"/>
            <a:ext cx="146050" cy="133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 name="Arc 20"/>
          <p:cNvSpPr/>
          <p:nvPr/>
        </p:nvSpPr>
        <p:spPr>
          <a:xfrm>
            <a:off x="5929313" y="4933950"/>
            <a:ext cx="504825" cy="504825"/>
          </a:xfrm>
          <a:prstGeom prst="arc">
            <a:avLst>
              <a:gd name="adj1" fmla="val 16200000"/>
              <a:gd name="adj2" fmla="val 11410424"/>
            </a:avLst>
          </a:prstGeom>
          <a:ln w="222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 name="Straight Connector 22"/>
          <p:cNvCxnSpPr/>
          <p:nvPr/>
        </p:nvCxnSpPr>
        <p:spPr>
          <a:xfrm rot="10800000">
            <a:off x="1028700" y="5249863"/>
            <a:ext cx="5167313"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6" name="Object 4"/>
          <p:cNvGraphicFramePr>
            <a:graphicFrameLocks noChangeAspect="1"/>
          </p:cNvGraphicFramePr>
          <p:nvPr/>
        </p:nvGraphicFramePr>
        <p:xfrm>
          <a:off x="157163" y="4562475"/>
          <a:ext cx="835025" cy="320675"/>
        </p:xfrm>
        <a:graphic>
          <a:graphicData uri="http://schemas.openxmlformats.org/presentationml/2006/ole">
            <mc:AlternateContent xmlns:mc="http://schemas.openxmlformats.org/markup-compatibility/2006">
              <mc:Choice xmlns:v="urn:schemas-microsoft-com:vml" Requires="v">
                <p:oleObj spid="_x0000_s12290" name="Equation" r:id="rId9" imgW="495000" imgH="190440" progId="Equation.DSMT4">
                  <p:embed/>
                </p:oleObj>
              </mc:Choice>
              <mc:Fallback>
                <p:oleObj name="Equation" r:id="rId9" imgW="495000" imgH="190440" progId="Equation.DSMT4">
                  <p:embed/>
                  <p:pic>
                    <p:nvPicPr>
                      <p:cNvPr id="26"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3" y="4562475"/>
                        <a:ext cx="83502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6500813" y="5041900"/>
          <a:ext cx="557212" cy="361950"/>
        </p:xfrm>
        <a:graphic>
          <a:graphicData uri="http://schemas.openxmlformats.org/presentationml/2006/ole">
            <mc:AlternateContent xmlns:mc="http://schemas.openxmlformats.org/markup-compatibility/2006">
              <mc:Choice xmlns:v="urn:schemas-microsoft-com:vml" Requires="v">
                <p:oleObj spid="_x0000_s12291" name="Equation" r:id="rId11" imgW="330120" imgH="215640" progId="Equation.DSMT4">
                  <p:embed/>
                </p:oleObj>
              </mc:Choice>
              <mc:Fallback>
                <p:oleObj name="Equation" r:id="rId11" imgW="330120" imgH="215640" progId="Equation.DSMT4">
                  <p:embed/>
                  <p:pic>
                    <p:nvPicPr>
                      <p:cNvPr id="2"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0813" y="5041900"/>
                        <a:ext cx="5572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4910138" y="4941888"/>
          <a:ext cx="385762" cy="361950"/>
        </p:xfrm>
        <a:graphic>
          <a:graphicData uri="http://schemas.openxmlformats.org/presentationml/2006/ole">
            <mc:AlternateContent xmlns:mc="http://schemas.openxmlformats.org/markup-compatibility/2006">
              <mc:Choice xmlns:v="urn:schemas-microsoft-com:vml" Requires="v">
                <p:oleObj spid="_x0000_s12292" name="Equation" r:id="rId13" imgW="228600" imgH="215640" progId="Equation.DSMT4">
                  <p:embed/>
                </p:oleObj>
              </mc:Choice>
              <mc:Fallback>
                <p:oleObj name="Equation" r:id="rId13" imgW="228600" imgH="215640" progId="Equation.DSMT4">
                  <p:embed/>
                  <p:pic>
                    <p:nvPicPr>
                      <p:cNvPr id="3"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0138" y="4941888"/>
                        <a:ext cx="3857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4"/>
          <p:cNvGraphicFramePr>
            <a:graphicFrameLocks noChangeAspect="1"/>
          </p:cNvGraphicFramePr>
          <p:nvPr/>
        </p:nvGraphicFramePr>
        <p:xfrm>
          <a:off x="3254375" y="4214813"/>
          <a:ext cx="557213" cy="342900"/>
        </p:xfrm>
        <a:graphic>
          <a:graphicData uri="http://schemas.openxmlformats.org/presentationml/2006/ole">
            <mc:AlternateContent xmlns:mc="http://schemas.openxmlformats.org/markup-compatibility/2006">
              <mc:Choice xmlns:v="urn:schemas-microsoft-com:vml" Requires="v">
                <p:oleObj spid="_x0000_s12293" name="Equation" r:id="rId15" imgW="330120" imgH="203040" progId="Equation.DSMT4">
                  <p:embed/>
                </p:oleObj>
              </mc:Choice>
              <mc:Fallback>
                <p:oleObj name="Equation" r:id="rId15" imgW="330120" imgH="203040" progId="Equation.DSMT4">
                  <p:embed/>
                  <p:pic>
                    <p:nvPicPr>
                      <p:cNvPr id="15"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4375" y="4214813"/>
                        <a:ext cx="55721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p:cNvSpPr txBox="1">
            <a:spLocks noChangeArrowheads="1"/>
          </p:cNvSpPr>
          <p:nvPr/>
        </p:nvSpPr>
        <p:spPr bwMode="auto">
          <a:xfrm>
            <a:off x="3563938" y="1562100"/>
            <a:ext cx="4606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a:solidFill>
                  <a:srgbClr val="FF0000"/>
                </a:solidFill>
                <a:latin typeface="Calibri" pitchFamily="34" charset="0"/>
              </a:rPr>
              <a:t>The total distance travelled will be the </a:t>
            </a:r>
            <a:br>
              <a:rPr lang="en-CA" sz="2200">
                <a:solidFill>
                  <a:srgbClr val="FF0000"/>
                </a:solidFill>
                <a:latin typeface="Calibri" pitchFamily="34" charset="0"/>
              </a:rPr>
            </a:br>
            <a:r>
              <a:rPr lang="en-CA" sz="2200">
                <a:solidFill>
                  <a:srgbClr val="FF0000"/>
                </a:solidFill>
                <a:latin typeface="Calibri" pitchFamily="34" charset="0"/>
              </a:rPr>
              <a:t>sum of the “OPP” and the “HYP”</a:t>
            </a:r>
          </a:p>
        </p:txBody>
      </p:sp>
      <p:graphicFrame>
        <p:nvGraphicFramePr>
          <p:cNvPr id="16" name="Object 4"/>
          <p:cNvGraphicFramePr>
            <a:graphicFrameLocks noChangeAspect="1"/>
          </p:cNvGraphicFramePr>
          <p:nvPr/>
        </p:nvGraphicFramePr>
        <p:xfrm>
          <a:off x="3306763" y="2433638"/>
          <a:ext cx="1008062" cy="365125"/>
        </p:xfrm>
        <a:graphic>
          <a:graphicData uri="http://schemas.openxmlformats.org/presentationml/2006/ole">
            <mc:AlternateContent xmlns:mc="http://schemas.openxmlformats.org/markup-compatibility/2006">
              <mc:Choice xmlns:v="urn:schemas-microsoft-com:vml" Requires="v">
                <p:oleObj spid="_x0000_s12294" name="Equation" r:id="rId17" imgW="596880" imgH="215640" progId="Equation.DSMT4">
                  <p:embed/>
                </p:oleObj>
              </mc:Choice>
              <mc:Fallback>
                <p:oleObj name="Equation" r:id="rId17" imgW="596880" imgH="215640" progId="Equation.DSMT4">
                  <p:embed/>
                  <p:pic>
                    <p:nvPicPr>
                      <p:cNvPr id="16"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06763" y="2433638"/>
                        <a:ext cx="10080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4"/>
          <p:cNvGraphicFramePr>
            <a:graphicFrameLocks noChangeAspect="1"/>
          </p:cNvGraphicFramePr>
          <p:nvPr/>
        </p:nvGraphicFramePr>
        <p:xfrm>
          <a:off x="4325938" y="2287588"/>
          <a:ext cx="601662" cy="773112"/>
        </p:xfrm>
        <a:graphic>
          <a:graphicData uri="http://schemas.openxmlformats.org/presentationml/2006/ole">
            <mc:AlternateContent xmlns:mc="http://schemas.openxmlformats.org/markup-compatibility/2006">
              <mc:Choice xmlns:v="urn:schemas-microsoft-com:vml" Requires="v">
                <p:oleObj spid="_x0000_s12295" name="Equation" r:id="rId19" imgW="355320" imgH="457200" progId="Equation.DSMT4">
                  <p:embed/>
                </p:oleObj>
              </mc:Choice>
              <mc:Fallback>
                <p:oleObj name="Equation" r:id="rId19" imgW="355320" imgH="457200" progId="Equation.DSMT4">
                  <p:embed/>
                  <p:pic>
                    <p:nvPicPr>
                      <p:cNvPr id="17"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25938" y="2287588"/>
                        <a:ext cx="601662" cy="77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
          <p:cNvGraphicFramePr>
            <a:graphicFrameLocks noChangeAspect="1"/>
          </p:cNvGraphicFramePr>
          <p:nvPr/>
        </p:nvGraphicFramePr>
        <p:xfrm>
          <a:off x="3551238" y="2986088"/>
          <a:ext cx="1587500" cy="730250"/>
        </p:xfrm>
        <a:graphic>
          <a:graphicData uri="http://schemas.openxmlformats.org/presentationml/2006/ole">
            <mc:AlternateContent xmlns:mc="http://schemas.openxmlformats.org/markup-compatibility/2006">
              <mc:Choice xmlns:v="urn:schemas-microsoft-com:vml" Requires="v">
                <p:oleObj spid="_x0000_s12296" name="Equation" r:id="rId21" imgW="939600" imgH="431640" progId="Equation.DSMT4">
                  <p:embed/>
                </p:oleObj>
              </mc:Choice>
              <mc:Fallback>
                <p:oleObj name="Equation" r:id="rId21" imgW="939600" imgH="431640" progId="Equation.DSMT4">
                  <p:embed/>
                  <p:pic>
                    <p:nvPicPr>
                      <p:cNvPr id="18"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51238" y="2986088"/>
                        <a:ext cx="15875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4"/>
          <p:cNvGraphicFramePr>
            <a:graphicFrameLocks noChangeAspect="1"/>
          </p:cNvGraphicFramePr>
          <p:nvPr/>
        </p:nvGraphicFramePr>
        <p:xfrm>
          <a:off x="3446463" y="3779838"/>
          <a:ext cx="2038350" cy="365125"/>
        </p:xfrm>
        <a:graphic>
          <a:graphicData uri="http://schemas.openxmlformats.org/presentationml/2006/ole">
            <mc:AlternateContent xmlns:mc="http://schemas.openxmlformats.org/markup-compatibility/2006">
              <mc:Choice xmlns:v="urn:schemas-microsoft-com:vml" Requires="v">
                <p:oleObj spid="_x0000_s12297" name="Equation" r:id="rId23" imgW="1206360" imgH="215640" progId="Equation.DSMT4">
                  <p:embed/>
                </p:oleObj>
              </mc:Choice>
              <mc:Fallback>
                <p:oleObj name="Equation" r:id="rId23" imgW="1206360" imgH="215640" progId="Equation.DSMT4">
                  <p:embed/>
                  <p:pic>
                    <p:nvPicPr>
                      <p:cNvPr id="19"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46463" y="3779838"/>
                        <a:ext cx="20383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4"/>
          <p:cNvGraphicFramePr>
            <a:graphicFrameLocks noChangeAspect="1"/>
          </p:cNvGraphicFramePr>
          <p:nvPr/>
        </p:nvGraphicFramePr>
        <p:xfrm>
          <a:off x="5357813" y="2417763"/>
          <a:ext cx="1501775" cy="322262"/>
        </p:xfrm>
        <a:graphic>
          <a:graphicData uri="http://schemas.openxmlformats.org/presentationml/2006/ole">
            <mc:AlternateContent xmlns:mc="http://schemas.openxmlformats.org/markup-compatibility/2006">
              <mc:Choice xmlns:v="urn:schemas-microsoft-com:vml" Requires="v">
                <p:oleObj spid="_x0000_s12298" name="Equation" r:id="rId25" imgW="888840" imgH="190440" progId="Equation.DSMT4">
                  <p:embed/>
                </p:oleObj>
              </mc:Choice>
              <mc:Fallback>
                <p:oleObj name="Equation" r:id="rId25" imgW="888840" imgH="190440" progId="Equation.DSMT4">
                  <p:embed/>
                  <p:pic>
                    <p:nvPicPr>
                      <p:cNvPr id="24"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57813" y="2417763"/>
                        <a:ext cx="1501775"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4"/>
          <p:cNvGraphicFramePr>
            <a:graphicFrameLocks noChangeAspect="1"/>
          </p:cNvGraphicFramePr>
          <p:nvPr/>
        </p:nvGraphicFramePr>
        <p:xfrm>
          <a:off x="7050088" y="2420938"/>
          <a:ext cx="1630362" cy="300037"/>
        </p:xfrm>
        <a:graphic>
          <a:graphicData uri="http://schemas.openxmlformats.org/presentationml/2006/ole">
            <mc:AlternateContent xmlns:mc="http://schemas.openxmlformats.org/markup-compatibility/2006">
              <mc:Choice xmlns:v="urn:schemas-microsoft-com:vml" Requires="v">
                <p:oleObj spid="_x0000_s12299" name="Equation" r:id="rId27" imgW="965160" imgH="177480" progId="Equation.DSMT4">
                  <p:embed/>
                </p:oleObj>
              </mc:Choice>
              <mc:Fallback>
                <p:oleObj name="Equation" r:id="rId27" imgW="965160" imgH="177480" progId="Equation.DSMT4">
                  <p:embed/>
                  <p:pic>
                    <p:nvPicPr>
                      <p:cNvPr id="25" name="Object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50088" y="2420938"/>
                        <a:ext cx="1630362"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4"/>
          <p:cNvGraphicFramePr>
            <a:graphicFrameLocks noChangeAspect="1"/>
          </p:cNvGraphicFramePr>
          <p:nvPr/>
        </p:nvGraphicFramePr>
        <p:xfrm>
          <a:off x="6796088" y="2941638"/>
          <a:ext cx="2016125" cy="431800"/>
        </p:xfrm>
        <a:graphic>
          <a:graphicData uri="http://schemas.openxmlformats.org/presentationml/2006/ole">
            <mc:AlternateContent xmlns:mc="http://schemas.openxmlformats.org/markup-compatibility/2006">
              <mc:Choice xmlns:v="urn:schemas-microsoft-com:vml" Requires="v">
                <p:oleObj spid="_x0000_s12300" name="Equation" r:id="rId29" imgW="888840" imgH="190440" progId="Equation.DSMT4">
                  <p:embed/>
                </p:oleObj>
              </mc:Choice>
              <mc:Fallback>
                <p:oleObj name="Equation" r:id="rId29" imgW="888840" imgH="190440" progId="Equation.DSMT4">
                  <p:embed/>
                  <p:pic>
                    <p:nvPicPr>
                      <p:cNvPr id="27" name="Object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96088" y="2941638"/>
                        <a:ext cx="20161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4"/>
          <p:cNvGraphicFramePr>
            <a:graphicFrameLocks noChangeAspect="1"/>
          </p:cNvGraphicFramePr>
          <p:nvPr/>
        </p:nvGraphicFramePr>
        <p:xfrm>
          <a:off x="3201988" y="4268788"/>
          <a:ext cx="1287462" cy="322262"/>
        </p:xfrm>
        <a:graphic>
          <a:graphicData uri="http://schemas.openxmlformats.org/presentationml/2006/ole">
            <mc:AlternateContent xmlns:mc="http://schemas.openxmlformats.org/markup-compatibility/2006">
              <mc:Choice xmlns:v="urn:schemas-microsoft-com:vml" Requires="v">
                <p:oleObj spid="_x0000_s12301" name="Equation" r:id="rId31" imgW="761760" imgH="190440" progId="Equation.DSMT4">
                  <p:embed/>
                </p:oleObj>
              </mc:Choice>
              <mc:Fallback>
                <p:oleObj name="Equation" r:id="rId31" imgW="761760" imgH="190440" progId="Equation.DSMT4">
                  <p:embed/>
                  <p:pic>
                    <p:nvPicPr>
                      <p:cNvPr id="28" name="Object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01988" y="4268788"/>
                        <a:ext cx="1287462"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83568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600" decel="100000"/>
                                        <p:tgtEl>
                                          <p:spTgt spid="12"/>
                                        </p:tgtEl>
                                      </p:cBhvr>
                                    </p:animEffect>
                                    <p:anim calcmode="lin" valueType="num">
                                      <p:cBhvr>
                                        <p:cTn id="13" dur="1600" decel="100000" fill="hold"/>
                                        <p:tgtEl>
                                          <p:spTgt spid="12"/>
                                        </p:tgtEl>
                                        <p:attrNameLst>
                                          <p:attrName>style.rotation</p:attrName>
                                        </p:attrNameLst>
                                      </p:cBhvr>
                                      <p:tavLst>
                                        <p:tav tm="0">
                                          <p:val>
                                            <p:fltVal val="-90"/>
                                          </p:val>
                                        </p:tav>
                                        <p:tav tm="100000">
                                          <p:val>
                                            <p:fltVal val="0"/>
                                          </p:val>
                                        </p:tav>
                                      </p:tavLst>
                                    </p:anim>
                                    <p:anim calcmode="lin" valueType="num">
                                      <p:cBhvr>
                                        <p:cTn id="14" dur="1600" decel="100000" fill="hold"/>
                                        <p:tgtEl>
                                          <p:spTgt spid="12"/>
                                        </p:tgtEl>
                                        <p:attrNameLst>
                                          <p:attrName>ppt_x</p:attrName>
                                        </p:attrNameLst>
                                      </p:cBhvr>
                                      <p:tavLst>
                                        <p:tav tm="0">
                                          <p:val>
                                            <p:strVal val="#ppt_x+0.4"/>
                                          </p:val>
                                        </p:tav>
                                        <p:tav tm="100000">
                                          <p:val>
                                            <p:strVal val="#ppt_x-0.05"/>
                                          </p:val>
                                        </p:tav>
                                      </p:tavLst>
                                    </p:anim>
                                    <p:anim calcmode="lin" valueType="num">
                                      <p:cBhvr>
                                        <p:cTn id="15" dur="1600" decel="100000" fill="hold"/>
                                        <p:tgtEl>
                                          <p:spTgt spid="12"/>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12"/>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edge">
                                      <p:cBhvr>
                                        <p:cTn id="30" dur="2000"/>
                                        <p:tgtEl>
                                          <p:spTgt spid="21"/>
                                        </p:tgtEl>
                                      </p:cBhvr>
                                    </p:animEffect>
                                  </p:childTnLst>
                                </p:cTn>
                              </p:par>
                            </p:childTnLst>
                          </p:cTn>
                        </p:par>
                        <p:par>
                          <p:cTn id="31" fill="hold" nodeType="afterGroup">
                            <p:stCondLst>
                              <p:cond delay="2000"/>
                            </p:stCondLst>
                            <p:childTnLst>
                              <p:par>
                                <p:cTn id="32" presetID="18" presetClass="entr" presetSubtype="9"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upLeft)">
                                      <p:cBhvr>
                                        <p:cTn id="34" dur="5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0"/>
                                        <p:tgtEl>
                                          <p:spTgt spid="6"/>
                                        </p:tgtEl>
                                      </p:cBhvr>
                                    </p:animEffect>
                                  </p:childTnLst>
                                </p:cTn>
                              </p:par>
                              <p:par>
                                <p:cTn id="40" presetID="7" presetClass="entr" presetSubtype="2"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0" fill="hold"/>
                                        <p:tgtEl>
                                          <p:spTgt spid="6"/>
                                        </p:tgtEl>
                                        <p:attrNameLst>
                                          <p:attrName>ppt_x</p:attrName>
                                        </p:attrNameLst>
                                      </p:cBhvr>
                                      <p:tavLst>
                                        <p:tav tm="0">
                                          <p:val>
                                            <p:strVal val="1+#ppt_w/2"/>
                                          </p:val>
                                        </p:tav>
                                        <p:tav tm="100000">
                                          <p:val>
                                            <p:strVal val="#ppt_x"/>
                                          </p:val>
                                        </p:tav>
                                      </p:tavLst>
                                    </p:anim>
                                    <p:anim calcmode="lin" valueType="num">
                                      <p:cBhvr additive="base">
                                        <p:cTn id="43" dur="5000" fill="hold"/>
                                        <p:tgtEl>
                                          <p:spTgt spid="6"/>
                                        </p:tgtEl>
                                        <p:attrNameLst>
                                          <p:attrName>ppt_y</p:attrName>
                                        </p:attrNameLst>
                                      </p:cBhvr>
                                      <p:tavLst>
                                        <p:tav tm="0">
                                          <p:val>
                                            <p:strVal val="#ppt_y"/>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0"/>
                                        <p:tgtEl>
                                          <p:spTgt spid="8"/>
                                        </p:tgtEl>
                                      </p:cBhvr>
                                    </p:animEffect>
                                  </p:childTnLst>
                                </p:cTn>
                              </p:par>
                              <p:par>
                                <p:cTn id="47" presetID="23" presetClass="entr" presetSubtype="1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2000" fill="hold"/>
                                        <p:tgtEl>
                                          <p:spTgt spid="8"/>
                                        </p:tgtEl>
                                        <p:attrNameLst>
                                          <p:attrName>ppt_w</p:attrName>
                                        </p:attrNameLst>
                                      </p:cBhvr>
                                      <p:tavLst>
                                        <p:tav tm="0">
                                          <p:val>
                                            <p:fltVal val="0"/>
                                          </p:val>
                                        </p:tav>
                                        <p:tav tm="100000">
                                          <p:val>
                                            <p:strVal val="#ppt_w"/>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3000"/>
                                        <p:tgtEl>
                                          <p:spTgt spid="8"/>
                                        </p:tgtEl>
                                      </p:cBhvr>
                                    </p:animEffect>
                                    <p:set>
                                      <p:cBhvr>
                                        <p:cTn id="55" dur="1" fill="hold">
                                          <p:stCondLst>
                                            <p:cond delay="2999"/>
                                          </p:stCondLst>
                                        </p:cTn>
                                        <p:tgtEl>
                                          <p:spTgt spid="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3000"/>
                                        <p:tgtEl>
                                          <p:spTgt spid="6"/>
                                        </p:tgtEl>
                                      </p:cBhvr>
                                    </p:animEffect>
                                    <p:set>
                                      <p:cBhvr>
                                        <p:cTn id="58" dur="1" fill="hold">
                                          <p:stCondLst>
                                            <p:cond delay="2999"/>
                                          </p:stCondLst>
                                        </p:cTn>
                                        <p:tgtEl>
                                          <p:spTgt spid="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downLeft)">
                                      <p:cBhvr>
                                        <p:cTn id="63" dur="30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600" decel="100000"/>
                                        <p:tgtEl>
                                          <p:spTgt spid="20"/>
                                        </p:tgtEl>
                                      </p:cBhvr>
                                    </p:animEffect>
                                    <p:anim calcmode="lin" valueType="num">
                                      <p:cBhvr>
                                        <p:cTn id="69" dur="1600" decel="100000" fill="hold"/>
                                        <p:tgtEl>
                                          <p:spTgt spid="20"/>
                                        </p:tgtEl>
                                        <p:attrNameLst>
                                          <p:attrName>style.rotation</p:attrName>
                                        </p:attrNameLst>
                                      </p:cBhvr>
                                      <p:tavLst>
                                        <p:tav tm="0">
                                          <p:val>
                                            <p:fltVal val="-90"/>
                                          </p:val>
                                        </p:tav>
                                        <p:tav tm="100000">
                                          <p:val>
                                            <p:fltVal val="0"/>
                                          </p:val>
                                        </p:tav>
                                      </p:tavLst>
                                    </p:anim>
                                    <p:anim calcmode="lin" valueType="num">
                                      <p:cBhvr>
                                        <p:cTn id="70" dur="1600" decel="100000" fill="hold"/>
                                        <p:tgtEl>
                                          <p:spTgt spid="20"/>
                                        </p:tgtEl>
                                        <p:attrNameLst>
                                          <p:attrName>ppt_x</p:attrName>
                                        </p:attrNameLst>
                                      </p:cBhvr>
                                      <p:tavLst>
                                        <p:tav tm="0">
                                          <p:val>
                                            <p:strVal val="#ppt_x+0.4"/>
                                          </p:val>
                                        </p:tav>
                                        <p:tav tm="100000">
                                          <p:val>
                                            <p:strVal val="#ppt_x-0.05"/>
                                          </p:val>
                                        </p:tav>
                                      </p:tavLst>
                                    </p:anim>
                                    <p:anim calcmode="lin" valueType="num">
                                      <p:cBhvr>
                                        <p:cTn id="71" dur="1600" decel="100000" fill="hold"/>
                                        <p:tgtEl>
                                          <p:spTgt spid="20"/>
                                        </p:tgtEl>
                                        <p:attrNameLst>
                                          <p:attrName>ppt_y</p:attrName>
                                        </p:attrNameLst>
                                      </p:cBhvr>
                                      <p:tavLst>
                                        <p:tav tm="0">
                                          <p:val>
                                            <p:strVal val="#ppt_y-0.4"/>
                                          </p:val>
                                        </p:tav>
                                        <p:tav tm="100000">
                                          <p:val>
                                            <p:strVal val="#ppt_y+0.1"/>
                                          </p:val>
                                        </p:tav>
                                      </p:tavLst>
                                    </p:anim>
                                    <p:anim calcmode="lin" valueType="num">
                                      <p:cBhvr>
                                        <p:cTn id="72" dur="400" accel="100000" fill="hold">
                                          <p:stCondLst>
                                            <p:cond delay="1600"/>
                                          </p:stCondLst>
                                        </p:cTn>
                                        <p:tgtEl>
                                          <p:spTgt spid="20"/>
                                        </p:tgtEl>
                                        <p:attrNameLst>
                                          <p:attrName>ppt_x</p:attrName>
                                        </p:attrNameLst>
                                      </p:cBhvr>
                                      <p:tavLst>
                                        <p:tav tm="0">
                                          <p:val>
                                            <p:strVal val="#ppt_x-0.05"/>
                                          </p:val>
                                        </p:tav>
                                        <p:tav tm="100000">
                                          <p:val>
                                            <p:strVal val="#ppt_x"/>
                                          </p:val>
                                        </p:tav>
                                      </p:tavLst>
                                    </p:anim>
                                    <p:anim calcmode="lin" valueType="num">
                                      <p:cBhvr>
                                        <p:cTn id="73" dur="400" accel="100000" fill="hold">
                                          <p:stCondLst>
                                            <p:cond delay="16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2000"/>
                                        <p:tgtEl>
                                          <p:spTgt spid="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linds(horizontal)">
                                      <p:cBhvr>
                                        <p:cTn id="88" dur="500"/>
                                        <p:tgtEl>
                                          <p:spTgt spid="2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xit" presetSubtype="0" fill="hold" nodeType="clickEffect">
                                  <p:stCondLst>
                                    <p:cond delay="0"/>
                                  </p:stCondLst>
                                  <p:childTnLst>
                                    <p:animEffect transition="out" filter="fade">
                                      <p:cBhvr>
                                        <p:cTn id="92" dur="2000"/>
                                        <p:tgtEl>
                                          <p:spTgt spid="4"/>
                                        </p:tgtEl>
                                      </p:cBhvr>
                                    </p:animEffect>
                                    <p:set>
                                      <p:cBhvr>
                                        <p:cTn id="93" dur="1" fill="hold">
                                          <p:stCondLst>
                                            <p:cond delay="1999"/>
                                          </p:stCondLst>
                                        </p:cTn>
                                        <p:tgtEl>
                                          <p:spTgt spid="4"/>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2000"/>
                                        <p:tgtEl>
                                          <p:spTgt spid="9"/>
                                        </p:tgtEl>
                                      </p:cBhvr>
                                    </p:animEffect>
                                    <p:set>
                                      <p:cBhvr>
                                        <p:cTn id="96" dur="1" fill="hold">
                                          <p:stCondLst>
                                            <p:cond delay="1999"/>
                                          </p:stCondLst>
                                        </p:cTn>
                                        <p:tgtEl>
                                          <p:spTgt spid="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7"/>
                                        </p:tgtEl>
                                      </p:cBhvr>
                                    </p:animEffect>
                                    <p:set>
                                      <p:cBhvr>
                                        <p:cTn id="99" dur="1" fill="hold">
                                          <p:stCondLst>
                                            <p:cond delay="1999"/>
                                          </p:stCondLst>
                                        </p:cTn>
                                        <p:tgtEl>
                                          <p:spTgt spid="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5"/>
                                        </p:tgtEl>
                                      </p:cBhvr>
                                    </p:animEffect>
                                    <p:set>
                                      <p:cBhvr>
                                        <p:cTn id="102" dur="1" fill="hold">
                                          <p:stCondLst>
                                            <p:cond delay="1999"/>
                                          </p:stCondLst>
                                        </p:cTn>
                                        <p:tgtEl>
                                          <p:spTgt spid="5"/>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blinds(horizontal)">
                                      <p:cBhvr>
                                        <p:cTn id="107" dur="500"/>
                                        <p:tgtEl>
                                          <p:spTgt spid="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blinds(horizontal)">
                                      <p:cBhvr>
                                        <p:cTn id="112" dur="500"/>
                                        <p:tgtEl>
                                          <p:spTgt spid="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blinds(horizontal)">
                                      <p:cBhvr>
                                        <p:cTn id="117" dur="500"/>
                                        <p:tgtEl>
                                          <p:spTgt spid="1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linds(horizontal)">
                                      <p:cBhvr>
                                        <p:cTn id="122" dur="500"/>
                                        <p:tgtEl>
                                          <p:spTgt spid="2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blinds(horizontal)">
                                      <p:cBhvr>
                                        <p:cTn id="127" dur="500"/>
                                        <p:tgtEl>
                                          <p:spTgt spid="1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blinds(horizontal)">
                                      <p:cBhvr>
                                        <p:cTn id="132" dur="500"/>
                                        <p:tgtEl>
                                          <p:spTgt spid="17"/>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blinds(horizontal)">
                                      <p:cBhvr>
                                        <p:cTn id="137" dur="500"/>
                                        <p:tgtEl>
                                          <p:spTgt spid="1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blinds(horizontal)">
                                      <p:cBhvr>
                                        <p:cTn id="142" dur="500"/>
                                        <p:tgtEl>
                                          <p:spTgt spid="19"/>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xit" presetSubtype="0" fill="hold" nodeType="clickEffect">
                                  <p:stCondLst>
                                    <p:cond delay="0"/>
                                  </p:stCondLst>
                                  <p:childTnLst>
                                    <p:animEffect transition="out" filter="fade">
                                      <p:cBhvr>
                                        <p:cTn id="146" dur="2000"/>
                                        <p:tgtEl>
                                          <p:spTgt spid="15"/>
                                        </p:tgtEl>
                                      </p:cBhvr>
                                    </p:animEffect>
                                    <p:set>
                                      <p:cBhvr>
                                        <p:cTn id="147" dur="1" fill="hold">
                                          <p:stCondLst>
                                            <p:cond delay="1999"/>
                                          </p:stCondLst>
                                        </p:cTn>
                                        <p:tgtEl>
                                          <p:spTgt spid="15"/>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fade">
                                      <p:cBhvr>
                                        <p:cTn id="152" dur="2000"/>
                                        <p:tgtEl>
                                          <p:spTgt spid="2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nodeType="click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blinds(horizontal)">
                                      <p:cBhvr>
                                        <p:cTn id="157" dur="500"/>
                                        <p:tgtEl>
                                          <p:spTgt spid="2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blinds(horizontal)">
                                      <p:cBhvr>
                                        <p:cTn id="162" dur="500"/>
                                        <p:tgtEl>
                                          <p:spTgt spid="25"/>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 presetClass="entr" presetSubtype="10" fill="hold" nodeType="click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blinds(horizontal)">
                                      <p:cBhvr>
                                        <p:cTn id="1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20" grpId="0" animBg="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FDB91-661A-4ED8-8828-62D0EA391AEF}"/>
              </a:ext>
            </a:extLst>
          </p:cNvPr>
          <p:cNvSpPr>
            <a:spLocks noGrp="1"/>
          </p:cNvSpPr>
          <p:nvPr>
            <p:ph sz="quarter" idx="1"/>
          </p:nvPr>
        </p:nvSpPr>
        <p:spPr>
          <a:xfrm>
            <a:off x="251520" y="260648"/>
            <a:ext cx="8496944" cy="3312368"/>
          </a:xfrm>
        </p:spPr>
        <p:txBody>
          <a:bodyPr/>
          <a:lstStyle/>
          <a:p>
            <a:pPr marL="0" indent="0">
              <a:buNone/>
            </a:pPr>
            <a:r>
              <a:rPr lang="en-CA" dirty="0"/>
              <a:t>Q: Suppose Angles “A” and “B” add to 180</a:t>
            </a:r>
            <a:r>
              <a:rPr lang="en-CA" dirty="0">
                <a:latin typeface="Calibri" panose="020F0502020204030204" pitchFamily="34" charset="0"/>
                <a:cs typeface="Calibri" panose="020F0502020204030204" pitchFamily="34" charset="0"/>
              </a:rPr>
              <a:t>ᴼ, then which of the following will be true?   (Take 2 minutes)</a:t>
            </a:r>
          </a:p>
          <a:p>
            <a:pPr marL="0" indent="0">
              <a:buNone/>
            </a:pPr>
            <a:r>
              <a:rPr lang="en-CA" dirty="0">
                <a:latin typeface="Calibri" panose="020F0502020204030204" pitchFamily="34" charset="0"/>
                <a:cs typeface="Calibri" panose="020F0502020204030204" pitchFamily="34" charset="0"/>
              </a:rPr>
              <a:t>a) Sin A = Cos B</a:t>
            </a:r>
          </a:p>
          <a:p>
            <a:pPr marL="0" indent="0">
              <a:buNone/>
            </a:pPr>
            <a:r>
              <a:rPr lang="en-CA" dirty="0"/>
              <a:t>b) Sin A = sin B</a:t>
            </a:r>
          </a:p>
          <a:p>
            <a:pPr marL="0" indent="0">
              <a:buNone/>
            </a:pPr>
            <a:r>
              <a:rPr lang="en-CA" dirty="0"/>
              <a:t>c) cos A = cos B</a:t>
            </a:r>
          </a:p>
          <a:p>
            <a:pPr marL="0" indent="0">
              <a:buNone/>
            </a:pPr>
            <a:r>
              <a:rPr lang="en-CA" dirty="0"/>
              <a:t>d) Sin B = Cos A</a:t>
            </a:r>
          </a:p>
          <a:p>
            <a:pPr marL="0" indent="0">
              <a:buNone/>
            </a:pPr>
            <a:r>
              <a:rPr lang="en-CA" dirty="0"/>
              <a:t>e) Sin A + Cos B = 0</a:t>
            </a:r>
          </a:p>
        </p:txBody>
      </p:sp>
      <p:sp>
        <p:nvSpPr>
          <p:cNvPr id="23" name="TextBox 22">
            <a:extLst>
              <a:ext uri="{FF2B5EF4-FFF2-40B4-BE49-F238E27FC236}">
                <a16:creationId xmlns:a16="http://schemas.microsoft.com/office/drawing/2014/main" id="{D949D10B-EACE-4A32-B2B4-BDAA75CF9D50}"/>
              </a:ext>
            </a:extLst>
          </p:cNvPr>
          <p:cNvSpPr txBox="1">
            <a:spLocks noChangeArrowheads="1"/>
          </p:cNvSpPr>
          <p:nvPr/>
        </p:nvSpPr>
        <p:spPr bwMode="auto">
          <a:xfrm>
            <a:off x="467544" y="3456353"/>
            <a:ext cx="18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Answer “B”</a:t>
            </a:r>
          </a:p>
        </p:txBody>
      </p:sp>
    </p:spTree>
    <p:extLst>
      <p:ext uri="{BB962C8B-B14F-4D97-AF65-F5344CB8AC3E}">
        <p14:creationId xmlns:p14="http://schemas.microsoft.com/office/powerpoint/2010/main" val="19810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2A023A-34A3-4830-9C4F-5664653B84DB}"/>
              </a:ext>
            </a:extLst>
          </p:cNvPr>
          <p:cNvPicPr>
            <a:picLocks noChangeAspect="1"/>
          </p:cNvPicPr>
          <p:nvPr/>
        </p:nvPicPr>
        <p:blipFill>
          <a:blip r:embed="rId3"/>
          <a:stretch>
            <a:fillRect/>
          </a:stretch>
        </p:blipFill>
        <p:spPr>
          <a:xfrm>
            <a:off x="107504" y="44624"/>
            <a:ext cx="8953726" cy="2099877"/>
          </a:xfrm>
          <a:prstGeom prst="rect">
            <a:avLst/>
          </a:prstGeom>
        </p:spPr>
      </p:pic>
    </p:spTree>
    <p:extLst>
      <p:ext uri="{BB962C8B-B14F-4D97-AF65-F5344CB8AC3E}">
        <p14:creationId xmlns:p14="http://schemas.microsoft.com/office/powerpoint/2010/main" val="281474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FDB91-661A-4ED8-8828-62D0EA391AEF}"/>
              </a:ext>
            </a:extLst>
          </p:cNvPr>
          <p:cNvSpPr>
            <a:spLocks noGrp="1"/>
          </p:cNvSpPr>
          <p:nvPr>
            <p:ph sz="quarter" idx="1"/>
          </p:nvPr>
        </p:nvSpPr>
        <p:spPr>
          <a:xfrm>
            <a:off x="251520" y="260648"/>
            <a:ext cx="8496944" cy="3312368"/>
          </a:xfrm>
        </p:spPr>
        <p:txBody>
          <a:bodyPr/>
          <a:lstStyle/>
          <a:p>
            <a:pPr marL="0" indent="0">
              <a:buNone/>
            </a:pPr>
            <a:r>
              <a:rPr lang="en-CA" dirty="0"/>
              <a:t>Q: Suppose Angles “A” and “B” add to 90</a:t>
            </a:r>
            <a:r>
              <a:rPr lang="en-CA" dirty="0">
                <a:latin typeface="Calibri" panose="020F0502020204030204" pitchFamily="34" charset="0"/>
                <a:cs typeface="Calibri" panose="020F0502020204030204" pitchFamily="34" charset="0"/>
              </a:rPr>
              <a:t>ᴼ, then which of the following will be true?   (Take 1 minute)</a:t>
            </a:r>
          </a:p>
          <a:p>
            <a:pPr marL="0" indent="0">
              <a:buNone/>
            </a:pPr>
            <a:r>
              <a:rPr lang="en-CA" dirty="0">
                <a:latin typeface="Calibri" panose="020F0502020204030204" pitchFamily="34" charset="0"/>
                <a:cs typeface="Calibri" panose="020F0502020204030204" pitchFamily="34" charset="0"/>
              </a:rPr>
              <a:t>a) Sin A = Cos A</a:t>
            </a:r>
          </a:p>
          <a:p>
            <a:pPr marL="0" indent="0">
              <a:buNone/>
            </a:pPr>
            <a:r>
              <a:rPr lang="en-CA" dirty="0"/>
              <a:t>b) Sin A = Cos B</a:t>
            </a:r>
          </a:p>
          <a:p>
            <a:pPr marL="0" indent="0">
              <a:buNone/>
            </a:pPr>
            <a:r>
              <a:rPr lang="en-CA" dirty="0"/>
              <a:t>c) Sin B = Cos A</a:t>
            </a:r>
          </a:p>
          <a:p>
            <a:pPr marL="0" indent="0">
              <a:buNone/>
            </a:pPr>
            <a:r>
              <a:rPr lang="en-CA" dirty="0"/>
              <a:t>d) Sin B = Cos B</a:t>
            </a:r>
          </a:p>
          <a:p>
            <a:pPr marL="0" indent="0">
              <a:buNone/>
            </a:pPr>
            <a:r>
              <a:rPr lang="en-CA" dirty="0"/>
              <a:t>e) Sin A + Cos B = 0</a:t>
            </a:r>
          </a:p>
        </p:txBody>
      </p:sp>
      <p:grpSp>
        <p:nvGrpSpPr>
          <p:cNvPr id="12" name="Group 11">
            <a:extLst>
              <a:ext uri="{FF2B5EF4-FFF2-40B4-BE49-F238E27FC236}">
                <a16:creationId xmlns:a16="http://schemas.microsoft.com/office/drawing/2014/main" id="{5B45A26D-75FD-428E-A6BF-FC79CDEC3345}"/>
              </a:ext>
            </a:extLst>
          </p:cNvPr>
          <p:cNvGrpSpPr/>
          <p:nvPr/>
        </p:nvGrpSpPr>
        <p:grpSpPr>
          <a:xfrm>
            <a:off x="4860032" y="1052736"/>
            <a:ext cx="2422634" cy="2711103"/>
            <a:chOff x="5207667" y="2492896"/>
            <a:chExt cx="2422634" cy="2711103"/>
          </a:xfrm>
        </p:grpSpPr>
        <p:sp>
          <p:nvSpPr>
            <p:cNvPr id="4" name="Right Triangle 3">
              <a:extLst>
                <a:ext uri="{FF2B5EF4-FFF2-40B4-BE49-F238E27FC236}">
                  <a16:creationId xmlns:a16="http://schemas.microsoft.com/office/drawing/2014/main" id="{2B8BE40D-2CA2-4BD1-A8DC-26F4F1A0BF5E}"/>
                </a:ext>
              </a:extLst>
            </p:cNvPr>
            <p:cNvSpPr/>
            <p:nvPr/>
          </p:nvSpPr>
          <p:spPr>
            <a:xfrm>
              <a:off x="5580112" y="2780928"/>
              <a:ext cx="1728192" cy="2016224"/>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B3AE8E8F-B8EF-4B48-90CB-AC1900573C1B}"/>
                </a:ext>
              </a:extLst>
            </p:cNvPr>
            <p:cNvSpPr/>
            <p:nvPr/>
          </p:nvSpPr>
          <p:spPr>
            <a:xfrm>
              <a:off x="5580112" y="458112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Object 5">
              <a:extLst>
                <a:ext uri="{FF2B5EF4-FFF2-40B4-BE49-F238E27FC236}">
                  <a16:creationId xmlns:a16="http://schemas.microsoft.com/office/drawing/2014/main" id="{198D4948-E10E-48C3-B0C1-04F69D1AA03C}"/>
                </a:ext>
              </a:extLst>
            </p:cNvPr>
            <p:cNvGraphicFramePr>
              <a:graphicFrameLocks noChangeAspect="1"/>
            </p:cNvGraphicFramePr>
            <p:nvPr>
              <p:extLst>
                <p:ext uri="{D42A27DB-BD31-4B8C-83A1-F6EECF244321}">
                  <p14:modId xmlns:p14="http://schemas.microsoft.com/office/powerpoint/2010/main" val="3761768781"/>
                </p:ext>
              </p:extLst>
            </p:nvPr>
          </p:nvGraphicFramePr>
          <p:xfrm>
            <a:off x="5220072" y="2492896"/>
            <a:ext cx="394005" cy="426839"/>
          </p:xfrm>
          <a:graphic>
            <a:graphicData uri="http://schemas.openxmlformats.org/presentationml/2006/ole">
              <mc:AlternateContent xmlns:mc="http://schemas.openxmlformats.org/markup-compatibility/2006">
                <mc:Choice xmlns:v="urn:schemas-microsoft-com:vml" Requires="v">
                  <p:oleObj spid="_x0000_s1026" name="Equation" r:id="rId4" imgW="152280" imgH="164880" progId="Equation.DSMT4">
                    <p:embed/>
                  </p:oleObj>
                </mc:Choice>
                <mc:Fallback>
                  <p:oleObj name="Equation" r:id="rId4" imgW="152280" imgH="164880" progId="Equation.DSMT4">
                    <p:embed/>
                    <p:pic>
                      <p:nvPicPr>
                        <p:cNvPr id="6" name="Object 5">
                          <a:extLst>
                            <a:ext uri="{FF2B5EF4-FFF2-40B4-BE49-F238E27FC236}">
                              <a16:creationId xmlns:a16="http://schemas.microsoft.com/office/drawing/2014/main" id="{198D4948-E10E-48C3-B0C1-04F69D1AA03C}"/>
                            </a:ext>
                          </a:extLst>
                        </p:cNvPr>
                        <p:cNvPicPr/>
                        <p:nvPr/>
                      </p:nvPicPr>
                      <p:blipFill>
                        <a:blip r:embed="rId5"/>
                        <a:stretch>
                          <a:fillRect/>
                        </a:stretch>
                      </p:blipFill>
                      <p:spPr>
                        <a:xfrm>
                          <a:off x="5220072" y="2492896"/>
                          <a:ext cx="394005" cy="42683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4FA85C8-C9CD-4BB6-A7B2-B8176B20B8E1}"/>
                </a:ext>
              </a:extLst>
            </p:cNvPr>
            <p:cNvGraphicFramePr>
              <a:graphicFrameLocks noChangeAspect="1"/>
            </p:cNvGraphicFramePr>
            <p:nvPr>
              <p:extLst>
                <p:ext uri="{D42A27DB-BD31-4B8C-83A1-F6EECF244321}">
                  <p14:modId xmlns:p14="http://schemas.microsoft.com/office/powerpoint/2010/main" val="3667962704"/>
                </p:ext>
              </p:extLst>
            </p:nvPr>
          </p:nvGraphicFramePr>
          <p:xfrm>
            <a:off x="7236296" y="4563542"/>
            <a:ext cx="394005" cy="426839"/>
          </p:xfrm>
          <a:graphic>
            <a:graphicData uri="http://schemas.openxmlformats.org/presentationml/2006/ole">
              <mc:AlternateContent xmlns:mc="http://schemas.openxmlformats.org/markup-compatibility/2006">
                <mc:Choice xmlns:v="urn:schemas-microsoft-com:vml" Requires="v">
                  <p:oleObj spid="_x0000_s1027" name="Equation" r:id="rId6" imgW="152280" imgH="164880" progId="Equation.DSMT4">
                    <p:embed/>
                  </p:oleObj>
                </mc:Choice>
                <mc:Fallback>
                  <p:oleObj name="Equation" r:id="rId6" imgW="152280" imgH="164880" progId="Equation.DSMT4">
                    <p:embed/>
                    <p:pic>
                      <p:nvPicPr>
                        <p:cNvPr id="7" name="Object 6">
                          <a:extLst>
                            <a:ext uri="{FF2B5EF4-FFF2-40B4-BE49-F238E27FC236}">
                              <a16:creationId xmlns:a16="http://schemas.microsoft.com/office/drawing/2014/main" id="{04FA85C8-C9CD-4BB6-A7B2-B8176B20B8E1}"/>
                            </a:ext>
                          </a:extLst>
                        </p:cNvPr>
                        <p:cNvPicPr/>
                        <p:nvPr/>
                      </p:nvPicPr>
                      <p:blipFill>
                        <a:blip r:embed="rId7"/>
                        <a:stretch>
                          <a:fillRect/>
                        </a:stretch>
                      </p:blipFill>
                      <p:spPr>
                        <a:xfrm>
                          <a:off x="7236296" y="4563542"/>
                          <a:ext cx="394005" cy="42683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368F6D-1219-464A-A6CA-986A9D70E0CD}"/>
                </a:ext>
              </a:extLst>
            </p:cNvPr>
            <p:cNvGraphicFramePr>
              <a:graphicFrameLocks noChangeAspect="1"/>
            </p:cNvGraphicFramePr>
            <p:nvPr>
              <p:extLst>
                <p:ext uri="{D42A27DB-BD31-4B8C-83A1-F6EECF244321}">
                  <p14:modId xmlns:p14="http://schemas.microsoft.com/office/powerpoint/2010/main" val="1229491626"/>
                </p:ext>
              </p:extLst>
            </p:nvPr>
          </p:nvGraphicFramePr>
          <p:xfrm>
            <a:off x="5207667" y="4600774"/>
            <a:ext cx="395288" cy="460375"/>
          </p:xfrm>
          <a:graphic>
            <a:graphicData uri="http://schemas.openxmlformats.org/presentationml/2006/ole">
              <mc:AlternateContent xmlns:mc="http://schemas.openxmlformats.org/markup-compatibility/2006">
                <mc:Choice xmlns:v="urn:schemas-microsoft-com:vml" Requires="v">
                  <p:oleObj spid="_x0000_s1028" name="Equation" r:id="rId8" imgW="152280" imgH="177480" progId="Equation.DSMT4">
                    <p:embed/>
                  </p:oleObj>
                </mc:Choice>
                <mc:Fallback>
                  <p:oleObj name="Equation" r:id="rId8" imgW="152280" imgH="177480" progId="Equation.DSMT4">
                    <p:embed/>
                    <p:pic>
                      <p:nvPicPr>
                        <p:cNvPr id="8" name="Object 7">
                          <a:extLst>
                            <a:ext uri="{FF2B5EF4-FFF2-40B4-BE49-F238E27FC236}">
                              <a16:creationId xmlns:a16="http://schemas.microsoft.com/office/drawing/2014/main" id="{04368F6D-1219-464A-A6CA-986A9D70E0CD}"/>
                            </a:ext>
                          </a:extLst>
                        </p:cNvPr>
                        <p:cNvPicPr/>
                        <p:nvPr/>
                      </p:nvPicPr>
                      <p:blipFill>
                        <a:blip r:embed="rId9"/>
                        <a:stretch>
                          <a:fillRect/>
                        </a:stretch>
                      </p:blipFill>
                      <p:spPr>
                        <a:xfrm>
                          <a:off x="5207667" y="4600774"/>
                          <a:ext cx="395288" cy="4603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587F94-82A9-4E63-9C17-C14F44749C55}"/>
                </a:ext>
              </a:extLst>
            </p:cNvPr>
            <p:cNvGraphicFramePr>
              <a:graphicFrameLocks noChangeAspect="1"/>
            </p:cNvGraphicFramePr>
            <p:nvPr>
              <p:extLst>
                <p:ext uri="{D42A27DB-BD31-4B8C-83A1-F6EECF244321}">
                  <p14:modId xmlns:p14="http://schemas.microsoft.com/office/powerpoint/2010/main" val="4019449798"/>
                </p:ext>
              </p:extLst>
            </p:nvPr>
          </p:nvGraphicFramePr>
          <p:xfrm>
            <a:off x="5251974" y="3643114"/>
            <a:ext cx="330200" cy="361950"/>
          </p:xfrm>
          <a:graphic>
            <a:graphicData uri="http://schemas.openxmlformats.org/presentationml/2006/ole">
              <mc:AlternateContent xmlns:mc="http://schemas.openxmlformats.org/markup-compatibility/2006">
                <mc:Choice xmlns:v="urn:schemas-microsoft-com:vml" Requires="v">
                  <p:oleObj spid="_x0000_s1029" name="Equation" r:id="rId10" imgW="126720" imgH="139680" progId="Equation.DSMT4">
                    <p:embed/>
                  </p:oleObj>
                </mc:Choice>
                <mc:Fallback>
                  <p:oleObj name="Equation" r:id="rId10" imgW="126720" imgH="139680" progId="Equation.DSMT4">
                    <p:embed/>
                    <p:pic>
                      <p:nvPicPr>
                        <p:cNvPr id="9" name="Object 8">
                          <a:extLst>
                            <a:ext uri="{FF2B5EF4-FFF2-40B4-BE49-F238E27FC236}">
                              <a16:creationId xmlns:a16="http://schemas.microsoft.com/office/drawing/2014/main" id="{2A587F94-82A9-4E63-9C17-C14F44749C55}"/>
                            </a:ext>
                          </a:extLst>
                        </p:cNvPr>
                        <p:cNvPicPr/>
                        <p:nvPr/>
                      </p:nvPicPr>
                      <p:blipFill>
                        <a:blip r:embed="rId11"/>
                        <a:stretch>
                          <a:fillRect/>
                        </a:stretch>
                      </p:blipFill>
                      <p:spPr>
                        <a:xfrm>
                          <a:off x="5251974" y="3643114"/>
                          <a:ext cx="330200" cy="3619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6EDFE58-886C-45DC-B175-2C2401D10AA6}"/>
                </a:ext>
              </a:extLst>
            </p:cNvPr>
            <p:cNvGraphicFramePr>
              <a:graphicFrameLocks noChangeAspect="1"/>
            </p:cNvGraphicFramePr>
            <p:nvPr>
              <p:extLst>
                <p:ext uri="{D42A27DB-BD31-4B8C-83A1-F6EECF244321}">
                  <p14:modId xmlns:p14="http://schemas.microsoft.com/office/powerpoint/2010/main" val="1688348540"/>
                </p:ext>
              </p:extLst>
            </p:nvPr>
          </p:nvGraphicFramePr>
          <p:xfrm>
            <a:off x="6145101" y="4776961"/>
            <a:ext cx="361950" cy="427038"/>
          </p:xfrm>
          <a:graphic>
            <a:graphicData uri="http://schemas.openxmlformats.org/presentationml/2006/ole">
              <mc:AlternateContent xmlns:mc="http://schemas.openxmlformats.org/markup-compatibility/2006">
                <mc:Choice xmlns:v="urn:schemas-microsoft-com:vml" Requires="v">
                  <p:oleObj spid="_x0000_s1030" name="Equation" r:id="rId12" imgW="139680" imgH="164880" progId="Equation.DSMT4">
                    <p:embed/>
                  </p:oleObj>
                </mc:Choice>
                <mc:Fallback>
                  <p:oleObj name="Equation" r:id="rId12" imgW="139680" imgH="164880" progId="Equation.DSMT4">
                    <p:embed/>
                    <p:pic>
                      <p:nvPicPr>
                        <p:cNvPr id="10" name="Object 9">
                          <a:extLst>
                            <a:ext uri="{FF2B5EF4-FFF2-40B4-BE49-F238E27FC236}">
                              <a16:creationId xmlns:a16="http://schemas.microsoft.com/office/drawing/2014/main" id="{E6EDFE58-886C-45DC-B175-2C2401D10AA6}"/>
                            </a:ext>
                          </a:extLst>
                        </p:cNvPr>
                        <p:cNvPicPr/>
                        <p:nvPr/>
                      </p:nvPicPr>
                      <p:blipFill>
                        <a:blip r:embed="rId13"/>
                        <a:stretch>
                          <a:fillRect/>
                        </a:stretch>
                      </p:blipFill>
                      <p:spPr>
                        <a:xfrm>
                          <a:off x="6145101" y="4776961"/>
                          <a:ext cx="361950" cy="42703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9915C4B-5A89-4FA7-BA37-0151301014BA}"/>
                </a:ext>
              </a:extLst>
            </p:cNvPr>
            <p:cNvGraphicFramePr>
              <a:graphicFrameLocks noChangeAspect="1"/>
            </p:cNvGraphicFramePr>
            <p:nvPr>
              <p:extLst>
                <p:ext uri="{D42A27DB-BD31-4B8C-83A1-F6EECF244321}">
                  <p14:modId xmlns:p14="http://schemas.microsoft.com/office/powerpoint/2010/main" val="2782943354"/>
                </p:ext>
              </p:extLst>
            </p:nvPr>
          </p:nvGraphicFramePr>
          <p:xfrm>
            <a:off x="6512397" y="3563009"/>
            <a:ext cx="328613" cy="328613"/>
          </p:xfrm>
          <a:graphic>
            <a:graphicData uri="http://schemas.openxmlformats.org/presentationml/2006/ole">
              <mc:AlternateContent xmlns:mc="http://schemas.openxmlformats.org/markup-compatibility/2006">
                <mc:Choice xmlns:v="urn:schemas-microsoft-com:vml" Requires="v">
                  <p:oleObj spid="_x0000_s1031" name="Equation" r:id="rId14" imgW="126720" imgH="126720" progId="Equation.DSMT4">
                    <p:embed/>
                  </p:oleObj>
                </mc:Choice>
                <mc:Fallback>
                  <p:oleObj name="Equation" r:id="rId14" imgW="126720" imgH="126720" progId="Equation.DSMT4">
                    <p:embed/>
                    <p:pic>
                      <p:nvPicPr>
                        <p:cNvPr id="11" name="Object 10">
                          <a:extLst>
                            <a:ext uri="{FF2B5EF4-FFF2-40B4-BE49-F238E27FC236}">
                              <a16:creationId xmlns:a16="http://schemas.microsoft.com/office/drawing/2014/main" id="{59915C4B-5A89-4FA7-BA37-0151301014BA}"/>
                            </a:ext>
                          </a:extLst>
                        </p:cNvPr>
                        <p:cNvPicPr/>
                        <p:nvPr/>
                      </p:nvPicPr>
                      <p:blipFill>
                        <a:blip r:embed="rId15"/>
                        <a:stretch>
                          <a:fillRect/>
                        </a:stretch>
                      </p:blipFill>
                      <p:spPr>
                        <a:xfrm>
                          <a:off x="6512397" y="3563009"/>
                          <a:ext cx="328613" cy="328613"/>
                        </a:xfrm>
                        <a:prstGeom prst="rect">
                          <a:avLst/>
                        </a:prstGeom>
                      </p:spPr>
                    </p:pic>
                  </p:oleObj>
                </mc:Fallback>
              </mc:AlternateContent>
            </a:graphicData>
          </a:graphic>
        </p:graphicFrame>
      </p:grpSp>
      <p:graphicFrame>
        <p:nvGraphicFramePr>
          <p:cNvPr id="13" name="Object 12">
            <a:extLst>
              <a:ext uri="{FF2B5EF4-FFF2-40B4-BE49-F238E27FC236}">
                <a16:creationId xmlns:a16="http://schemas.microsoft.com/office/drawing/2014/main" id="{9C0A3CE3-7464-4450-988C-8E5BEEA111C2}"/>
              </a:ext>
            </a:extLst>
          </p:cNvPr>
          <p:cNvGraphicFramePr>
            <a:graphicFrameLocks noChangeAspect="1"/>
          </p:cNvGraphicFramePr>
          <p:nvPr>
            <p:extLst>
              <p:ext uri="{D42A27DB-BD31-4B8C-83A1-F6EECF244321}">
                <p14:modId xmlns:p14="http://schemas.microsoft.com/office/powerpoint/2010/main" val="2905861493"/>
              </p:ext>
            </p:extLst>
          </p:nvPr>
        </p:nvGraphicFramePr>
        <p:xfrm>
          <a:off x="395536" y="3933056"/>
          <a:ext cx="951534" cy="360040"/>
        </p:xfrm>
        <a:graphic>
          <a:graphicData uri="http://schemas.openxmlformats.org/presentationml/2006/ole">
            <mc:AlternateContent xmlns:mc="http://schemas.openxmlformats.org/markup-compatibility/2006">
              <mc:Choice xmlns:v="urn:schemas-microsoft-com:vml" Requires="v">
                <p:oleObj spid="_x0000_s1032" name="Equation" r:id="rId16" imgW="469800" imgH="177480" progId="Equation.DSMT4">
                  <p:embed/>
                </p:oleObj>
              </mc:Choice>
              <mc:Fallback>
                <p:oleObj name="Equation" r:id="rId16" imgW="469800" imgH="177480" progId="Equation.DSMT4">
                  <p:embed/>
                  <p:pic>
                    <p:nvPicPr>
                      <p:cNvPr id="13" name="Object 12">
                        <a:extLst>
                          <a:ext uri="{FF2B5EF4-FFF2-40B4-BE49-F238E27FC236}">
                            <a16:creationId xmlns:a16="http://schemas.microsoft.com/office/drawing/2014/main" id="{9C0A3CE3-7464-4450-988C-8E5BEEA111C2}"/>
                          </a:ext>
                        </a:extLst>
                      </p:cNvPr>
                      <p:cNvPicPr/>
                      <p:nvPr/>
                    </p:nvPicPr>
                    <p:blipFill>
                      <a:blip r:embed="rId17"/>
                      <a:stretch>
                        <a:fillRect/>
                      </a:stretch>
                    </p:blipFill>
                    <p:spPr>
                      <a:xfrm>
                        <a:off x="395536" y="3933056"/>
                        <a:ext cx="951534" cy="36004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F03DED7-D0D1-49AF-A486-70BBB5CC542E}"/>
              </a:ext>
            </a:extLst>
          </p:cNvPr>
          <p:cNvGraphicFramePr>
            <a:graphicFrameLocks noChangeAspect="1"/>
          </p:cNvGraphicFramePr>
          <p:nvPr>
            <p:extLst>
              <p:ext uri="{D42A27DB-BD31-4B8C-83A1-F6EECF244321}">
                <p14:modId xmlns:p14="http://schemas.microsoft.com/office/powerpoint/2010/main" val="1917294817"/>
              </p:ext>
            </p:extLst>
          </p:nvPr>
        </p:nvGraphicFramePr>
        <p:xfrm>
          <a:off x="1347070" y="3762060"/>
          <a:ext cx="334962" cy="793750"/>
        </p:xfrm>
        <a:graphic>
          <a:graphicData uri="http://schemas.openxmlformats.org/presentationml/2006/ole">
            <mc:AlternateContent xmlns:mc="http://schemas.openxmlformats.org/markup-compatibility/2006">
              <mc:Choice xmlns:v="urn:schemas-microsoft-com:vml" Requires="v">
                <p:oleObj spid="_x0000_s1033" name="Equation" r:id="rId18" imgW="164880" imgH="393480" progId="Equation.DSMT4">
                  <p:embed/>
                </p:oleObj>
              </mc:Choice>
              <mc:Fallback>
                <p:oleObj name="Equation" r:id="rId18" imgW="164880" imgH="393480" progId="Equation.DSMT4">
                  <p:embed/>
                  <p:pic>
                    <p:nvPicPr>
                      <p:cNvPr id="14" name="Object 13">
                        <a:extLst>
                          <a:ext uri="{FF2B5EF4-FFF2-40B4-BE49-F238E27FC236}">
                            <a16:creationId xmlns:a16="http://schemas.microsoft.com/office/drawing/2014/main" id="{0F03DED7-D0D1-49AF-A486-70BBB5CC542E}"/>
                          </a:ext>
                        </a:extLst>
                      </p:cNvPr>
                      <p:cNvPicPr/>
                      <p:nvPr/>
                    </p:nvPicPr>
                    <p:blipFill>
                      <a:blip r:embed="rId19"/>
                      <a:stretch>
                        <a:fillRect/>
                      </a:stretch>
                    </p:blipFill>
                    <p:spPr>
                      <a:xfrm>
                        <a:off x="1347070" y="3762060"/>
                        <a:ext cx="334962" cy="7937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304D4FF-BB7F-4645-9580-DCFE0F3D540C}"/>
              </a:ext>
            </a:extLst>
          </p:cNvPr>
          <p:cNvGraphicFramePr>
            <a:graphicFrameLocks noChangeAspect="1"/>
          </p:cNvGraphicFramePr>
          <p:nvPr>
            <p:extLst>
              <p:ext uri="{D42A27DB-BD31-4B8C-83A1-F6EECF244321}">
                <p14:modId xmlns:p14="http://schemas.microsoft.com/office/powerpoint/2010/main" val="345507223"/>
              </p:ext>
            </p:extLst>
          </p:nvPr>
        </p:nvGraphicFramePr>
        <p:xfrm>
          <a:off x="381000" y="5013325"/>
          <a:ext cx="1001713" cy="360363"/>
        </p:xfrm>
        <a:graphic>
          <a:graphicData uri="http://schemas.openxmlformats.org/presentationml/2006/ole">
            <mc:AlternateContent xmlns:mc="http://schemas.openxmlformats.org/markup-compatibility/2006">
              <mc:Choice xmlns:v="urn:schemas-microsoft-com:vml" Requires="v">
                <p:oleObj spid="_x0000_s1034" name="Equation" r:id="rId20" imgW="495000" imgH="177480" progId="Equation.DSMT4">
                  <p:embed/>
                </p:oleObj>
              </mc:Choice>
              <mc:Fallback>
                <p:oleObj name="Equation" r:id="rId20" imgW="495000" imgH="177480" progId="Equation.DSMT4">
                  <p:embed/>
                  <p:pic>
                    <p:nvPicPr>
                      <p:cNvPr id="15" name="Object 14">
                        <a:extLst>
                          <a:ext uri="{FF2B5EF4-FFF2-40B4-BE49-F238E27FC236}">
                            <a16:creationId xmlns:a16="http://schemas.microsoft.com/office/drawing/2014/main" id="{B304D4FF-BB7F-4645-9580-DCFE0F3D540C}"/>
                          </a:ext>
                        </a:extLst>
                      </p:cNvPr>
                      <p:cNvPicPr/>
                      <p:nvPr/>
                    </p:nvPicPr>
                    <p:blipFill>
                      <a:blip r:embed="rId21"/>
                      <a:stretch>
                        <a:fillRect/>
                      </a:stretch>
                    </p:blipFill>
                    <p:spPr>
                      <a:xfrm>
                        <a:off x="381000" y="5013325"/>
                        <a:ext cx="1001713" cy="360363"/>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CCF7999-BBB5-411C-B947-6EB967F7E961}"/>
              </a:ext>
            </a:extLst>
          </p:cNvPr>
          <p:cNvGraphicFramePr>
            <a:graphicFrameLocks noChangeAspect="1"/>
          </p:cNvGraphicFramePr>
          <p:nvPr>
            <p:extLst>
              <p:ext uri="{D42A27DB-BD31-4B8C-83A1-F6EECF244321}">
                <p14:modId xmlns:p14="http://schemas.microsoft.com/office/powerpoint/2010/main" val="1530576246"/>
              </p:ext>
            </p:extLst>
          </p:nvPr>
        </p:nvGraphicFramePr>
        <p:xfrm>
          <a:off x="1357971" y="4842180"/>
          <a:ext cx="334962" cy="793750"/>
        </p:xfrm>
        <a:graphic>
          <a:graphicData uri="http://schemas.openxmlformats.org/presentationml/2006/ole">
            <mc:AlternateContent xmlns:mc="http://schemas.openxmlformats.org/markup-compatibility/2006">
              <mc:Choice xmlns:v="urn:schemas-microsoft-com:vml" Requires="v">
                <p:oleObj spid="_x0000_s1035" name="Equation" r:id="rId22" imgW="164880" imgH="393480" progId="Equation.DSMT4">
                  <p:embed/>
                </p:oleObj>
              </mc:Choice>
              <mc:Fallback>
                <p:oleObj name="Equation" r:id="rId22" imgW="164880" imgH="393480" progId="Equation.DSMT4">
                  <p:embed/>
                  <p:pic>
                    <p:nvPicPr>
                      <p:cNvPr id="16" name="Object 15">
                        <a:extLst>
                          <a:ext uri="{FF2B5EF4-FFF2-40B4-BE49-F238E27FC236}">
                            <a16:creationId xmlns:a16="http://schemas.microsoft.com/office/drawing/2014/main" id="{ACCF7999-BBB5-411C-B947-6EB967F7E961}"/>
                          </a:ext>
                        </a:extLst>
                      </p:cNvPr>
                      <p:cNvPicPr/>
                      <p:nvPr/>
                    </p:nvPicPr>
                    <p:blipFill>
                      <a:blip r:embed="rId19"/>
                      <a:stretch>
                        <a:fillRect/>
                      </a:stretch>
                    </p:blipFill>
                    <p:spPr>
                      <a:xfrm>
                        <a:off x="1357971" y="4842180"/>
                        <a:ext cx="334962" cy="7937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442ECAF-38D6-491B-B55F-61B1F7D5FBD1}"/>
              </a:ext>
            </a:extLst>
          </p:cNvPr>
          <p:cNvGraphicFramePr>
            <a:graphicFrameLocks noChangeAspect="1"/>
          </p:cNvGraphicFramePr>
          <p:nvPr>
            <p:extLst>
              <p:ext uri="{D42A27DB-BD31-4B8C-83A1-F6EECF244321}">
                <p14:modId xmlns:p14="http://schemas.microsoft.com/office/powerpoint/2010/main" val="3932436508"/>
              </p:ext>
            </p:extLst>
          </p:nvPr>
        </p:nvGraphicFramePr>
        <p:xfrm>
          <a:off x="2119313" y="3914775"/>
          <a:ext cx="1003300" cy="358775"/>
        </p:xfrm>
        <a:graphic>
          <a:graphicData uri="http://schemas.openxmlformats.org/presentationml/2006/ole">
            <mc:AlternateContent xmlns:mc="http://schemas.openxmlformats.org/markup-compatibility/2006">
              <mc:Choice xmlns:v="urn:schemas-microsoft-com:vml" Requires="v">
                <p:oleObj spid="_x0000_s1036" name="Equation" r:id="rId23" imgW="495000" imgH="177480" progId="Equation.DSMT4">
                  <p:embed/>
                </p:oleObj>
              </mc:Choice>
              <mc:Fallback>
                <p:oleObj name="Equation" r:id="rId23" imgW="495000" imgH="177480" progId="Equation.DSMT4">
                  <p:embed/>
                  <p:pic>
                    <p:nvPicPr>
                      <p:cNvPr id="17" name="Object 16">
                        <a:extLst>
                          <a:ext uri="{FF2B5EF4-FFF2-40B4-BE49-F238E27FC236}">
                            <a16:creationId xmlns:a16="http://schemas.microsoft.com/office/drawing/2014/main" id="{B442ECAF-38D6-491B-B55F-61B1F7D5FBD1}"/>
                          </a:ext>
                        </a:extLst>
                      </p:cNvPr>
                      <p:cNvPicPr/>
                      <p:nvPr/>
                    </p:nvPicPr>
                    <p:blipFill>
                      <a:blip r:embed="rId24"/>
                      <a:stretch>
                        <a:fillRect/>
                      </a:stretch>
                    </p:blipFill>
                    <p:spPr>
                      <a:xfrm>
                        <a:off x="2119313" y="3914775"/>
                        <a:ext cx="1003300" cy="3587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74E2924-B715-4CD5-9D5B-A5666F786359}"/>
              </a:ext>
            </a:extLst>
          </p:cNvPr>
          <p:cNvGraphicFramePr>
            <a:graphicFrameLocks noChangeAspect="1"/>
          </p:cNvGraphicFramePr>
          <p:nvPr>
            <p:extLst>
              <p:ext uri="{D42A27DB-BD31-4B8C-83A1-F6EECF244321}">
                <p14:modId xmlns:p14="http://schemas.microsoft.com/office/powerpoint/2010/main" val="1760153854"/>
              </p:ext>
            </p:extLst>
          </p:nvPr>
        </p:nvGraphicFramePr>
        <p:xfrm>
          <a:off x="3109913" y="3743325"/>
          <a:ext cx="309562" cy="793750"/>
        </p:xfrm>
        <a:graphic>
          <a:graphicData uri="http://schemas.openxmlformats.org/presentationml/2006/ole">
            <mc:AlternateContent xmlns:mc="http://schemas.openxmlformats.org/markup-compatibility/2006">
              <mc:Choice xmlns:v="urn:schemas-microsoft-com:vml" Requires="v">
                <p:oleObj spid="_x0000_s1037" name="Equation" r:id="rId25" imgW="152280" imgH="393480" progId="Equation.DSMT4">
                  <p:embed/>
                </p:oleObj>
              </mc:Choice>
              <mc:Fallback>
                <p:oleObj name="Equation" r:id="rId25" imgW="152280" imgH="393480" progId="Equation.DSMT4">
                  <p:embed/>
                  <p:pic>
                    <p:nvPicPr>
                      <p:cNvPr id="18" name="Object 17">
                        <a:extLst>
                          <a:ext uri="{FF2B5EF4-FFF2-40B4-BE49-F238E27FC236}">
                            <a16:creationId xmlns:a16="http://schemas.microsoft.com/office/drawing/2014/main" id="{A74E2924-B715-4CD5-9D5B-A5666F786359}"/>
                          </a:ext>
                        </a:extLst>
                      </p:cNvPr>
                      <p:cNvPicPr/>
                      <p:nvPr/>
                    </p:nvPicPr>
                    <p:blipFill>
                      <a:blip r:embed="rId26"/>
                      <a:stretch>
                        <a:fillRect/>
                      </a:stretch>
                    </p:blipFill>
                    <p:spPr>
                      <a:xfrm>
                        <a:off x="3109913" y="3743325"/>
                        <a:ext cx="309562" cy="7937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37193CF-C283-44B3-8CE6-38962A7E2151}"/>
              </a:ext>
            </a:extLst>
          </p:cNvPr>
          <p:cNvGraphicFramePr>
            <a:graphicFrameLocks noChangeAspect="1"/>
          </p:cNvGraphicFramePr>
          <p:nvPr>
            <p:extLst>
              <p:ext uri="{D42A27DB-BD31-4B8C-83A1-F6EECF244321}">
                <p14:modId xmlns:p14="http://schemas.microsoft.com/office/powerpoint/2010/main" val="2967736193"/>
              </p:ext>
            </p:extLst>
          </p:nvPr>
        </p:nvGraphicFramePr>
        <p:xfrm>
          <a:off x="2144713" y="5014913"/>
          <a:ext cx="950912" cy="360362"/>
        </p:xfrm>
        <a:graphic>
          <a:graphicData uri="http://schemas.openxmlformats.org/presentationml/2006/ole">
            <mc:AlternateContent xmlns:mc="http://schemas.openxmlformats.org/markup-compatibility/2006">
              <mc:Choice xmlns:v="urn:schemas-microsoft-com:vml" Requires="v">
                <p:oleObj spid="_x0000_s1038" name="Equation" r:id="rId27" imgW="469800" imgH="177480" progId="Equation.DSMT4">
                  <p:embed/>
                </p:oleObj>
              </mc:Choice>
              <mc:Fallback>
                <p:oleObj name="Equation" r:id="rId27" imgW="469800" imgH="177480" progId="Equation.DSMT4">
                  <p:embed/>
                  <p:pic>
                    <p:nvPicPr>
                      <p:cNvPr id="19" name="Object 18">
                        <a:extLst>
                          <a:ext uri="{FF2B5EF4-FFF2-40B4-BE49-F238E27FC236}">
                            <a16:creationId xmlns:a16="http://schemas.microsoft.com/office/drawing/2014/main" id="{137193CF-C283-44B3-8CE6-38962A7E2151}"/>
                          </a:ext>
                        </a:extLst>
                      </p:cNvPr>
                      <p:cNvPicPr/>
                      <p:nvPr/>
                    </p:nvPicPr>
                    <p:blipFill>
                      <a:blip r:embed="rId28"/>
                      <a:stretch>
                        <a:fillRect/>
                      </a:stretch>
                    </p:blipFill>
                    <p:spPr>
                      <a:xfrm>
                        <a:off x="2144713" y="5014913"/>
                        <a:ext cx="950912" cy="36036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63F119E2-1207-4368-BAEF-43EA2D89FBB7}"/>
              </a:ext>
            </a:extLst>
          </p:cNvPr>
          <p:cNvGraphicFramePr>
            <a:graphicFrameLocks noChangeAspect="1"/>
          </p:cNvGraphicFramePr>
          <p:nvPr>
            <p:extLst>
              <p:ext uri="{D42A27DB-BD31-4B8C-83A1-F6EECF244321}">
                <p14:modId xmlns:p14="http://schemas.microsoft.com/office/powerpoint/2010/main" val="3765486913"/>
              </p:ext>
            </p:extLst>
          </p:nvPr>
        </p:nvGraphicFramePr>
        <p:xfrm>
          <a:off x="3109913" y="4845050"/>
          <a:ext cx="309562" cy="793750"/>
        </p:xfrm>
        <a:graphic>
          <a:graphicData uri="http://schemas.openxmlformats.org/presentationml/2006/ole">
            <mc:AlternateContent xmlns:mc="http://schemas.openxmlformats.org/markup-compatibility/2006">
              <mc:Choice xmlns:v="urn:schemas-microsoft-com:vml" Requires="v">
                <p:oleObj spid="_x0000_s1039" name="Equation" r:id="rId29" imgW="152280" imgH="393480" progId="Equation.DSMT4">
                  <p:embed/>
                </p:oleObj>
              </mc:Choice>
              <mc:Fallback>
                <p:oleObj name="Equation" r:id="rId29" imgW="152280" imgH="393480" progId="Equation.DSMT4">
                  <p:embed/>
                  <p:pic>
                    <p:nvPicPr>
                      <p:cNvPr id="20" name="Object 19">
                        <a:extLst>
                          <a:ext uri="{FF2B5EF4-FFF2-40B4-BE49-F238E27FC236}">
                            <a16:creationId xmlns:a16="http://schemas.microsoft.com/office/drawing/2014/main" id="{63F119E2-1207-4368-BAEF-43EA2D89FBB7}"/>
                          </a:ext>
                        </a:extLst>
                      </p:cNvPr>
                      <p:cNvPicPr/>
                      <p:nvPr/>
                    </p:nvPicPr>
                    <p:blipFill>
                      <a:blip r:embed="rId30"/>
                      <a:stretch>
                        <a:fillRect/>
                      </a:stretch>
                    </p:blipFill>
                    <p:spPr>
                      <a:xfrm>
                        <a:off x="3109913" y="4845050"/>
                        <a:ext cx="309562" cy="79375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949D10B-EACE-4A32-B2B4-BDAA75CF9D50}"/>
              </a:ext>
            </a:extLst>
          </p:cNvPr>
          <p:cNvSpPr txBox="1">
            <a:spLocks noChangeArrowheads="1"/>
          </p:cNvSpPr>
          <p:nvPr/>
        </p:nvSpPr>
        <p:spPr bwMode="auto">
          <a:xfrm>
            <a:off x="4211960" y="3952703"/>
            <a:ext cx="41622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Both “B” and “C” are true</a:t>
            </a:r>
          </a:p>
        </p:txBody>
      </p:sp>
    </p:spTree>
    <p:extLst>
      <p:ext uri="{BB962C8B-B14F-4D97-AF65-F5344CB8AC3E}">
        <p14:creationId xmlns:p14="http://schemas.microsoft.com/office/powerpoint/2010/main" val="9311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
                                            <p:txEl>
                                              <p:pRg st="4" end="4"/>
                                            </p:txEl>
                                          </p:spTgt>
                                        </p:tgtEl>
                                      </p:cBhvr>
                                    </p:animEffect>
                                    <p:set>
                                      <p:cBhvr>
                                        <p:cTn id="52" dur="1" fill="hold">
                                          <p:stCondLst>
                                            <p:cond delay="499"/>
                                          </p:stCondLst>
                                        </p:cTn>
                                        <p:tgtEl>
                                          <p:spTgt spid="3">
                                            <p:txEl>
                                              <p:pRg st="4" end="4"/>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
                                            <p:txEl>
                                              <p:pRg st="5" end="5"/>
                                            </p:txEl>
                                          </p:spTgt>
                                        </p:tgtEl>
                                      </p:cBhvr>
                                    </p:animEffect>
                                    <p:set>
                                      <p:cBhvr>
                                        <p:cTn id="55" dur="1" fill="hold">
                                          <p:stCondLst>
                                            <p:cond delay="499"/>
                                          </p:stCondLst>
                                        </p:cTn>
                                        <p:tgtEl>
                                          <p:spTgt spid="3">
                                            <p:txEl>
                                              <p:pRg st="5" end="5"/>
                                            </p:txEl>
                                          </p:spTgt>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
                                            <p:txEl>
                                              <p:pRg st="1" end="1"/>
                                            </p:txEl>
                                          </p:spTgt>
                                        </p:tgtEl>
                                      </p:cBhvr>
                                    </p:animEffect>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19BB-1182-48CA-AC43-5C7CA22126D2}"/>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88C0710-19B4-416B-8BFA-20980D90B5B5}"/>
              </a:ext>
            </a:extLst>
          </p:cNvPr>
          <p:cNvPicPr>
            <a:picLocks noChangeAspect="1"/>
          </p:cNvPicPr>
          <p:nvPr/>
        </p:nvPicPr>
        <p:blipFill>
          <a:blip r:embed="rId4"/>
          <a:stretch>
            <a:fillRect/>
          </a:stretch>
        </p:blipFill>
        <p:spPr>
          <a:xfrm>
            <a:off x="0" y="334176"/>
            <a:ext cx="8388424" cy="993935"/>
          </a:xfrm>
          <a:prstGeom prst="rect">
            <a:avLst/>
          </a:prstGeom>
        </p:spPr>
      </p:pic>
      <p:sp>
        <p:nvSpPr>
          <p:cNvPr id="6" name="Content Placeholder 2">
            <a:extLst>
              <a:ext uri="{FF2B5EF4-FFF2-40B4-BE49-F238E27FC236}">
                <a16:creationId xmlns:a16="http://schemas.microsoft.com/office/drawing/2014/main" id="{417DA868-991F-4174-B832-A386EAB44DBA}"/>
              </a:ext>
            </a:extLst>
          </p:cNvPr>
          <p:cNvSpPr txBox="1">
            <a:spLocks/>
          </p:cNvSpPr>
          <p:nvPr/>
        </p:nvSpPr>
        <p:spPr>
          <a:xfrm>
            <a:off x="2267744" y="1021027"/>
            <a:ext cx="2098576" cy="5326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CA"/>
              <a:t>(Take 2 min)</a:t>
            </a:r>
            <a:endParaRPr lang="en-CA" dirty="0"/>
          </a:p>
        </p:txBody>
      </p:sp>
      <p:pic>
        <p:nvPicPr>
          <p:cNvPr id="7" name="Picture 6">
            <a:extLst>
              <a:ext uri="{FF2B5EF4-FFF2-40B4-BE49-F238E27FC236}">
                <a16:creationId xmlns:a16="http://schemas.microsoft.com/office/drawing/2014/main" id="{C5182FA3-7D2B-4AC9-BB60-B56176C864D8}"/>
              </a:ext>
            </a:extLst>
          </p:cNvPr>
          <p:cNvPicPr>
            <a:picLocks noChangeAspect="1"/>
          </p:cNvPicPr>
          <p:nvPr/>
        </p:nvPicPr>
        <p:blipFill>
          <a:blip r:embed="rId5"/>
          <a:stretch>
            <a:fillRect/>
          </a:stretch>
        </p:blipFill>
        <p:spPr>
          <a:xfrm>
            <a:off x="395536" y="1435685"/>
            <a:ext cx="7236296" cy="484033"/>
          </a:xfrm>
          <a:prstGeom prst="rect">
            <a:avLst/>
          </a:prstGeom>
        </p:spPr>
      </p:pic>
      <p:grpSp>
        <p:nvGrpSpPr>
          <p:cNvPr id="19" name="Group 18">
            <a:extLst>
              <a:ext uri="{FF2B5EF4-FFF2-40B4-BE49-F238E27FC236}">
                <a16:creationId xmlns:a16="http://schemas.microsoft.com/office/drawing/2014/main" id="{815EC315-F52C-47D3-98C6-7C9784E48988}"/>
              </a:ext>
            </a:extLst>
          </p:cNvPr>
          <p:cNvGrpSpPr/>
          <p:nvPr/>
        </p:nvGrpSpPr>
        <p:grpSpPr>
          <a:xfrm>
            <a:off x="840489" y="2200563"/>
            <a:ext cx="2172890" cy="2859531"/>
            <a:chOff x="937023" y="2744924"/>
            <a:chExt cx="2172890" cy="2859531"/>
          </a:xfrm>
        </p:grpSpPr>
        <p:sp>
          <p:nvSpPr>
            <p:cNvPr id="8" name="Right Triangle 7">
              <a:extLst>
                <a:ext uri="{FF2B5EF4-FFF2-40B4-BE49-F238E27FC236}">
                  <a16:creationId xmlns:a16="http://schemas.microsoft.com/office/drawing/2014/main" id="{18446FC0-F4EC-47D4-9D64-E1F66A4A8D90}"/>
                </a:ext>
              </a:extLst>
            </p:cNvPr>
            <p:cNvSpPr/>
            <p:nvPr/>
          </p:nvSpPr>
          <p:spPr>
            <a:xfrm>
              <a:off x="1259632" y="2996952"/>
              <a:ext cx="1584176" cy="2232248"/>
            </a:xfrm>
            <a:prstGeom prst="r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EBF5A9D2-7E6B-4DEF-9D80-4476EC5721B2}"/>
                </a:ext>
              </a:extLst>
            </p:cNvPr>
            <p:cNvCxnSpPr>
              <a:cxnSpLocks/>
              <a:stCxn id="8" idx="3"/>
              <a:endCxn id="8" idx="0"/>
            </p:cNvCxnSpPr>
            <p:nvPr/>
          </p:nvCxnSpPr>
          <p:spPr>
            <a:xfrm flipH="1" flipV="1">
              <a:off x="1259632" y="2996952"/>
              <a:ext cx="792088" cy="22322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FA275E-13DE-4FF8-8485-5C41B32F1F94}"/>
                </a:ext>
              </a:extLst>
            </p:cNvPr>
            <p:cNvCxnSpPr>
              <a:cxnSpLocks/>
              <a:stCxn id="8" idx="4"/>
              <a:endCxn id="8" idx="1"/>
            </p:cNvCxnSpPr>
            <p:nvPr/>
          </p:nvCxnSpPr>
          <p:spPr>
            <a:xfrm flipH="1" flipV="1">
              <a:off x="1259632" y="4113076"/>
              <a:ext cx="1584176" cy="1116124"/>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9656505C-92C6-4F92-928F-3EC8417AC05C}"/>
                </a:ext>
              </a:extLst>
            </p:cNvPr>
            <p:cNvGraphicFramePr>
              <a:graphicFrameLocks noChangeAspect="1"/>
            </p:cNvGraphicFramePr>
            <p:nvPr>
              <p:extLst>
                <p:ext uri="{D42A27DB-BD31-4B8C-83A1-F6EECF244321}">
                  <p14:modId xmlns:p14="http://schemas.microsoft.com/office/powerpoint/2010/main" val="255740892"/>
                </p:ext>
              </p:extLst>
            </p:nvPr>
          </p:nvGraphicFramePr>
          <p:xfrm>
            <a:off x="971600" y="2744924"/>
            <a:ext cx="416051" cy="386333"/>
          </p:xfrm>
          <a:graphic>
            <a:graphicData uri="http://schemas.openxmlformats.org/presentationml/2006/ole">
              <mc:AlternateContent xmlns:mc="http://schemas.openxmlformats.org/markup-compatibility/2006">
                <mc:Choice xmlns:v="urn:schemas-microsoft-com:vml" Requires="v">
                  <p:oleObj spid="_x0000_s2050" name="Equation" r:id="rId6" imgW="177480" imgH="164880" progId="Equation.DSMT4">
                    <p:embed/>
                  </p:oleObj>
                </mc:Choice>
                <mc:Fallback>
                  <p:oleObj name="Equation" r:id="rId6" imgW="177480" imgH="164880" progId="Equation.DSMT4">
                    <p:embed/>
                    <p:pic>
                      <p:nvPicPr>
                        <p:cNvPr id="16" name="Object 15">
                          <a:extLst>
                            <a:ext uri="{FF2B5EF4-FFF2-40B4-BE49-F238E27FC236}">
                              <a16:creationId xmlns:a16="http://schemas.microsoft.com/office/drawing/2014/main" id="{9656505C-92C6-4F92-928F-3EC8417AC05C}"/>
                            </a:ext>
                          </a:extLst>
                        </p:cNvPr>
                        <p:cNvPicPr/>
                        <p:nvPr/>
                      </p:nvPicPr>
                      <p:blipFill>
                        <a:blip r:embed="rId7"/>
                        <a:stretch>
                          <a:fillRect/>
                        </a:stretch>
                      </p:blipFill>
                      <p:spPr>
                        <a:xfrm>
                          <a:off x="971600" y="2744924"/>
                          <a:ext cx="416051" cy="38633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65AAD6F-7AA0-4F04-AAC3-E648F8A8293D}"/>
                </a:ext>
              </a:extLst>
            </p:cNvPr>
            <p:cNvGraphicFramePr>
              <a:graphicFrameLocks noChangeAspect="1"/>
            </p:cNvGraphicFramePr>
            <p:nvPr>
              <p:extLst>
                <p:ext uri="{D42A27DB-BD31-4B8C-83A1-F6EECF244321}">
                  <p14:modId xmlns:p14="http://schemas.microsoft.com/office/powerpoint/2010/main" val="3479889468"/>
                </p:ext>
              </p:extLst>
            </p:nvPr>
          </p:nvGraphicFramePr>
          <p:xfrm>
            <a:off x="2782888" y="5013176"/>
            <a:ext cx="327025" cy="385762"/>
          </p:xfrm>
          <a:graphic>
            <a:graphicData uri="http://schemas.openxmlformats.org/presentationml/2006/ole">
              <mc:AlternateContent xmlns:mc="http://schemas.openxmlformats.org/markup-compatibility/2006">
                <mc:Choice xmlns:v="urn:schemas-microsoft-com:vml" Requires="v">
                  <p:oleObj spid="_x0000_s2051" name="Equation" r:id="rId8" imgW="139680" imgH="164880" progId="Equation.DSMT4">
                    <p:embed/>
                  </p:oleObj>
                </mc:Choice>
                <mc:Fallback>
                  <p:oleObj name="Equation" r:id="rId8" imgW="139680" imgH="164880" progId="Equation.DSMT4">
                    <p:embed/>
                    <p:pic>
                      <p:nvPicPr>
                        <p:cNvPr id="17" name="Object 16">
                          <a:extLst>
                            <a:ext uri="{FF2B5EF4-FFF2-40B4-BE49-F238E27FC236}">
                              <a16:creationId xmlns:a16="http://schemas.microsoft.com/office/drawing/2014/main" id="{965AAD6F-7AA0-4F04-AAC3-E648F8A8293D}"/>
                            </a:ext>
                          </a:extLst>
                        </p:cNvPr>
                        <p:cNvPicPr/>
                        <p:nvPr/>
                      </p:nvPicPr>
                      <p:blipFill>
                        <a:blip r:embed="rId9"/>
                        <a:stretch>
                          <a:fillRect/>
                        </a:stretch>
                      </p:blipFill>
                      <p:spPr>
                        <a:xfrm>
                          <a:off x="2782888" y="5013176"/>
                          <a:ext cx="327025" cy="38576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93678D6-7D19-409E-BEE0-24B066490B23}"/>
                </a:ext>
              </a:extLst>
            </p:cNvPr>
            <p:cNvGraphicFramePr>
              <a:graphicFrameLocks noChangeAspect="1"/>
            </p:cNvGraphicFramePr>
            <p:nvPr>
              <p:extLst>
                <p:ext uri="{D42A27DB-BD31-4B8C-83A1-F6EECF244321}">
                  <p14:modId xmlns:p14="http://schemas.microsoft.com/office/powerpoint/2010/main" val="3913633241"/>
                </p:ext>
              </p:extLst>
            </p:nvPr>
          </p:nvGraphicFramePr>
          <p:xfrm>
            <a:off x="937023" y="5037468"/>
            <a:ext cx="357187" cy="415925"/>
          </p:xfrm>
          <a:graphic>
            <a:graphicData uri="http://schemas.openxmlformats.org/presentationml/2006/ole">
              <mc:AlternateContent xmlns:mc="http://schemas.openxmlformats.org/markup-compatibility/2006">
                <mc:Choice xmlns:v="urn:schemas-microsoft-com:vml" Requires="v">
                  <p:oleObj spid="_x0000_s2052" name="Equation" r:id="rId10" imgW="152280" imgH="177480" progId="Equation.DSMT4">
                    <p:embed/>
                  </p:oleObj>
                </mc:Choice>
                <mc:Fallback>
                  <p:oleObj name="Equation" r:id="rId10" imgW="152280" imgH="177480" progId="Equation.DSMT4">
                    <p:embed/>
                    <p:pic>
                      <p:nvPicPr>
                        <p:cNvPr id="18" name="Object 17">
                          <a:extLst>
                            <a:ext uri="{FF2B5EF4-FFF2-40B4-BE49-F238E27FC236}">
                              <a16:creationId xmlns:a16="http://schemas.microsoft.com/office/drawing/2014/main" id="{D93678D6-7D19-409E-BEE0-24B066490B23}"/>
                            </a:ext>
                          </a:extLst>
                        </p:cNvPr>
                        <p:cNvPicPr/>
                        <p:nvPr/>
                      </p:nvPicPr>
                      <p:blipFill>
                        <a:blip r:embed="rId11"/>
                        <a:stretch>
                          <a:fillRect/>
                        </a:stretch>
                      </p:blipFill>
                      <p:spPr>
                        <a:xfrm>
                          <a:off x="937023" y="5037468"/>
                          <a:ext cx="357187" cy="41592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9D16FAA7-8F87-4637-863B-ED7B1F76BA6C}"/>
                </a:ext>
              </a:extLst>
            </p:cNvPr>
            <p:cNvGraphicFramePr>
              <a:graphicFrameLocks noChangeAspect="1"/>
            </p:cNvGraphicFramePr>
            <p:nvPr>
              <p:extLst>
                <p:ext uri="{D42A27DB-BD31-4B8C-83A1-F6EECF244321}">
                  <p14:modId xmlns:p14="http://schemas.microsoft.com/office/powerpoint/2010/main" val="3390143184"/>
                </p:ext>
              </p:extLst>
            </p:nvPr>
          </p:nvGraphicFramePr>
          <p:xfrm>
            <a:off x="1897753" y="5280878"/>
            <a:ext cx="323577" cy="323577"/>
          </p:xfrm>
          <a:graphic>
            <a:graphicData uri="http://schemas.openxmlformats.org/presentationml/2006/ole">
              <mc:AlternateContent xmlns:mc="http://schemas.openxmlformats.org/markup-compatibility/2006">
                <mc:Choice xmlns:v="urn:schemas-microsoft-com:vml" Requires="v">
                  <p:oleObj spid="_x0000_s2053" name="Equation" r:id="rId12" imgW="177480" imgH="177480" progId="Equation.DSMT4">
                    <p:embed/>
                  </p:oleObj>
                </mc:Choice>
                <mc:Fallback>
                  <p:oleObj name="Equation" r:id="rId12" imgW="177480" imgH="177480" progId="Equation.DSMT4">
                    <p:embed/>
                    <p:pic>
                      <p:nvPicPr>
                        <p:cNvPr id="26" name="Object 25">
                          <a:extLst>
                            <a:ext uri="{FF2B5EF4-FFF2-40B4-BE49-F238E27FC236}">
                              <a16:creationId xmlns:a16="http://schemas.microsoft.com/office/drawing/2014/main" id="{9D16FAA7-8F87-4637-863B-ED7B1F76BA6C}"/>
                            </a:ext>
                          </a:extLst>
                        </p:cNvPr>
                        <p:cNvPicPr/>
                        <p:nvPr/>
                      </p:nvPicPr>
                      <p:blipFill>
                        <a:blip r:embed="rId13"/>
                        <a:stretch>
                          <a:fillRect/>
                        </a:stretch>
                      </p:blipFill>
                      <p:spPr>
                        <a:xfrm>
                          <a:off x="1897753" y="5280878"/>
                          <a:ext cx="323577" cy="32357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40F563F-0512-45C0-AB11-D351C12D1D97}"/>
                </a:ext>
              </a:extLst>
            </p:cNvPr>
            <p:cNvGraphicFramePr>
              <a:graphicFrameLocks noChangeAspect="1"/>
            </p:cNvGraphicFramePr>
            <p:nvPr>
              <p:extLst>
                <p:ext uri="{D42A27DB-BD31-4B8C-83A1-F6EECF244321}">
                  <p14:modId xmlns:p14="http://schemas.microsoft.com/office/powerpoint/2010/main" val="3247964565"/>
                </p:ext>
              </p:extLst>
            </p:nvPr>
          </p:nvGraphicFramePr>
          <p:xfrm>
            <a:off x="937023" y="3969060"/>
            <a:ext cx="370508" cy="300111"/>
          </p:xfrm>
          <a:graphic>
            <a:graphicData uri="http://schemas.openxmlformats.org/presentationml/2006/ole">
              <mc:AlternateContent xmlns:mc="http://schemas.openxmlformats.org/markup-compatibility/2006">
                <mc:Choice xmlns:v="urn:schemas-microsoft-com:vml" Requires="v">
                  <p:oleObj spid="_x0000_s2054" name="Equation" r:id="rId14" imgW="203040" imgH="164880" progId="Equation.DSMT4">
                    <p:embed/>
                  </p:oleObj>
                </mc:Choice>
                <mc:Fallback>
                  <p:oleObj name="Equation" r:id="rId14" imgW="203040" imgH="164880" progId="Equation.DSMT4">
                    <p:embed/>
                    <p:pic>
                      <p:nvPicPr>
                        <p:cNvPr id="27" name="Object 26">
                          <a:extLst>
                            <a:ext uri="{FF2B5EF4-FFF2-40B4-BE49-F238E27FC236}">
                              <a16:creationId xmlns:a16="http://schemas.microsoft.com/office/drawing/2014/main" id="{E40F563F-0512-45C0-AB11-D351C12D1D97}"/>
                            </a:ext>
                          </a:extLst>
                        </p:cNvPr>
                        <p:cNvPicPr/>
                        <p:nvPr/>
                      </p:nvPicPr>
                      <p:blipFill>
                        <a:blip r:embed="rId15"/>
                        <a:stretch>
                          <a:fillRect/>
                        </a:stretch>
                      </p:blipFill>
                      <p:spPr>
                        <a:xfrm>
                          <a:off x="937023" y="3969060"/>
                          <a:ext cx="370508" cy="300111"/>
                        </a:xfrm>
                        <a:prstGeom prst="rect">
                          <a:avLst/>
                        </a:prstGeom>
                      </p:spPr>
                    </p:pic>
                  </p:oleObj>
                </mc:Fallback>
              </mc:AlternateContent>
            </a:graphicData>
          </a:graphic>
        </p:graphicFrame>
      </p:grpSp>
      <p:graphicFrame>
        <p:nvGraphicFramePr>
          <p:cNvPr id="20" name="Object 19">
            <a:extLst>
              <a:ext uri="{FF2B5EF4-FFF2-40B4-BE49-F238E27FC236}">
                <a16:creationId xmlns:a16="http://schemas.microsoft.com/office/drawing/2014/main" id="{A3FD402F-9404-4D2C-A8D4-EBFC0FE4D6A9}"/>
              </a:ext>
            </a:extLst>
          </p:cNvPr>
          <p:cNvGraphicFramePr>
            <a:graphicFrameLocks noChangeAspect="1"/>
          </p:cNvGraphicFramePr>
          <p:nvPr>
            <p:extLst>
              <p:ext uri="{D42A27DB-BD31-4B8C-83A1-F6EECF244321}">
                <p14:modId xmlns:p14="http://schemas.microsoft.com/office/powerpoint/2010/main" val="379499607"/>
              </p:ext>
            </p:extLst>
          </p:nvPr>
        </p:nvGraphicFramePr>
        <p:xfrm>
          <a:off x="805005" y="2869843"/>
          <a:ext cx="378114" cy="415925"/>
        </p:xfrm>
        <a:graphic>
          <a:graphicData uri="http://schemas.openxmlformats.org/presentationml/2006/ole">
            <mc:AlternateContent xmlns:mc="http://schemas.openxmlformats.org/markup-compatibility/2006">
              <mc:Choice xmlns:v="urn:schemas-microsoft-com:vml" Requires="v">
                <p:oleObj spid="_x0000_s2055" name="Equation" r:id="rId16" imgW="126720" imgH="139680" progId="Equation.DSMT4">
                  <p:embed/>
                </p:oleObj>
              </mc:Choice>
              <mc:Fallback>
                <p:oleObj name="Equation" r:id="rId16" imgW="126720" imgH="139680" progId="Equation.DSMT4">
                  <p:embed/>
                  <p:pic>
                    <p:nvPicPr>
                      <p:cNvPr id="20" name="Object 19">
                        <a:extLst>
                          <a:ext uri="{FF2B5EF4-FFF2-40B4-BE49-F238E27FC236}">
                            <a16:creationId xmlns:a16="http://schemas.microsoft.com/office/drawing/2014/main" id="{A3FD402F-9404-4D2C-A8D4-EBFC0FE4D6A9}"/>
                          </a:ext>
                        </a:extLst>
                      </p:cNvPr>
                      <p:cNvPicPr/>
                      <p:nvPr/>
                    </p:nvPicPr>
                    <p:blipFill>
                      <a:blip r:embed="rId17"/>
                      <a:stretch>
                        <a:fillRect/>
                      </a:stretch>
                    </p:blipFill>
                    <p:spPr>
                      <a:xfrm>
                        <a:off x="805005" y="2869843"/>
                        <a:ext cx="378114" cy="4159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AE5E002-B113-49EF-8F41-BB345EB4D1C2}"/>
              </a:ext>
            </a:extLst>
          </p:cNvPr>
          <p:cNvGraphicFramePr>
            <a:graphicFrameLocks noChangeAspect="1"/>
          </p:cNvGraphicFramePr>
          <p:nvPr>
            <p:extLst>
              <p:ext uri="{D42A27DB-BD31-4B8C-83A1-F6EECF244321}">
                <p14:modId xmlns:p14="http://schemas.microsoft.com/office/powerpoint/2010/main" val="1919447161"/>
              </p:ext>
            </p:extLst>
          </p:nvPr>
        </p:nvGraphicFramePr>
        <p:xfrm>
          <a:off x="784984" y="3851662"/>
          <a:ext cx="378114" cy="415925"/>
        </p:xfrm>
        <a:graphic>
          <a:graphicData uri="http://schemas.openxmlformats.org/presentationml/2006/ole">
            <mc:AlternateContent xmlns:mc="http://schemas.openxmlformats.org/markup-compatibility/2006">
              <mc:Choice xmlns:v="urn:schemas-microsoft-com:vml" Requires="v">
                <p:oleObj spid="_x0000_s2056" name="Equation" r:id="rId18" imgW="126720" imgH="139680" progId="Equation.DSMT4">
                  <p:embed/>
                </p:oleObj>
              </mc:Choice>
              <mc:Fallback>
                <p:oleObj name="Equation" r:id="rId18" imgW="126720" imgH="139680" progId="Equation.DSMT4">
                  <p:embed/>
                  <p:pic>
                    <p:nvPicPr>
                      <p:cNvPr id="21" name="Object 20">
                        <a:extLst>
                          <a:ext uri="{FF2B5EF4-FFF2-40B4-BE49-F238E27FC236}">
                            <a16:creationId xmlns:a16="http://schemas.microsoft.com/office/drawing/2014/main" id="{9AE5E002-B113-49EF-8F41-BB345EB4D1C2}"/>
                          </a:ext>
                        </a:extLst>
                      </p:cNvPr>
                      <p:cNvPicPr/>
                      <p:nvPr/>
                    </p:nvPicPr>
                    <p:blipFill>
                      <a:blip r:embed="rId17"/>
                      <a:stretch>
                        <a:fillRect/>
                      </a:stretch>
                    </p:blipFill>
                    <p:spPr>
                      <a:xfrm>
                        <a:off x="784984" y="3851662"/>
                        <a:ext cx="378114" cy="41592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B12A9C4-574A-4B51-A2A8-3B5D0733FD27}"/>
              </a:ext>
            </a:extLst>
          </p:cNvPr>
          <p:cNvGraphicFramePr>
            <a:graphicFrameLocks noChangeAspect="1"/>
          </p:cNvGraphicFramePr>
          <p:nvPr>
            <p:extLst>
              <p:ext uri="{D42A27DB-BD31-4B8C-83A1-F6EECF244321}">
                <p14:modId xmlns:p14="http://schemas.microsoft.com/office/powerpoint/2010/main" val="4185595049"/>
              </p:ext>
            </p:extLst>
          </p:nvPr>
        </p:nvGraphicFramePr>
        <p:xfrm>
          <a:off x="1321774" y="4644222"/>
          <a:ext cx="379413" cy="530225"/>
        </p:xfrm>
        <a:graphic>
          <a:graphicData uri="http://schemas.openxmlformats.org/presentationml/2006/ole">
            <mc:AlternateContent xmlns:mc="http://schemas.openxmlformats.org/markup-compatibility/2006">
              <mc:Choice xmlns:v="urn:schemas-microsoft-com:vml" Requires="v">
                <p:oleObj spid="_x0000_s2057" name="Equation" r:id="rId19" imgW="126720" imgH="177480" progId="Equation.DSMT4">
                  <p:embed/>
                </p:oleObj>
              </mc:Choice>
              <mc:Fallback>
                <p:oleObj name="Equation" r:id="rId19" imgW="126720" imgH="177480" progId="Equation.DSMT4">
                  <p:embed/>
                  <p:pic>
                    <p:nvPicPr>
                      <p:cNvPr id="22" name="Object 21">
                        <a:extLst>
                          <a:ext uri="{FF2B5EF4-FFF2-40B4-BE49-F238E27FC236}">
                            <a16:creationId xmlns:a16="http://schemas.microsoft.com/office/drawing/2014/main" id="{9B12A9C4-574A-4B51-A2A8-3B5D0733FD27}"/>
                          </a:ext>
                        </a:extLst>
                      </p:cNvPr>
                      <p:cNvPicPr/>
                      <p:nvPr/>
                    </p:nvPicPr>
                    <p:blipFill>
                      <a:blip r:embed="rId20"/>
                      <a:stretch>
                        <a:fillRect/>
                      </a:stretch>
                    </p:blipFill>
                    <p:spPr>
                      <a:xfrm>
                        <a:off x="1321774" y="4644222"/>
                        <a:ext cx="379413" cy="53022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6DB8CD5-73F4-4E24-BBE3-267BB3123FC2}"/>
              </a:ext>
            </a:extLst>
          </p:cNvPr>
          <p:cNvGraphicFramePr>
            <a:graphicFrameLocks noChangeAspect="1"/>
          </p:cNvGraphicFramePr>
          <p:nvPr>
            <p:extLst>
              <p:ext uri="{D42A27DB-BD31-4B8C-83A1-F6EECF244321}">
                <p14:modId xmlns:p14="http://schemas.microsoft.com/office/powerpoint/2010/main" val="1559319521"/>
              </p:ext>
            </p:extLst>
          </p:nvPr>
        </p:nvGraphicFramePr>
        <p:xfrm>
          <a:off x="2117112" y="4644222"/>
          <a:ext cx="377825" cy="530225"/>
        </p:xfrm>
        <a:graphic>
          <a:graphicData uri="http://schemas.openxmlformats.org/presentationml/2006/ole">
            <mc:AlternateContent xmlns:mc="http://schemas.openxmlformats.org/markup-compatibility/2006">
              <mc:Choice xmlns:v="urn:schemas-microsoft-com:vml" Requires="v">
                <p:oleObj spid="_x0000_s2058" name="Equation" r:id="rId21" imgW="126720" imgH="177480" progId="Equation.DSMT4">
                  <p:embed/>
                </p:oleObj>
              </mc:Choice>
              <mc:Fallback>
                <p:oleObj name="Equation" r:id="rId21" imgW="126720" imgH="177480" progId="Equation.DSMT4">
                  <p:embed/>
                  <p:pic>
                    <p:nvPicPr>
                      <p:cNvPr id="23" name="Object 22">
                        <a:extLst>
                          <a:ext uri="{FF2B5EF4-FFF2-40B4-BE49-F238E27FC236}">
                            <a16:creationId xmlns:a16="http://schemas.microsoft.com/office/drawing/2014/main" id="{E6DB8CD5-73F4-4E24-BBE3-267BB3123FC2}"/>
                          </a:ext>
                        </a:extLst>
                      </p:cNvPr>
                      <p:cNvPicPr/>
                      <p:nvPr/>
                    </p:nvPicPr>
                    <p:blipFill>
                      <a:blip r:embed="rId22"/>
                      <a:stretch>
                        <a:fillRect/>
                      </a:stretch>
                    </p:blipFill>
                    <p:spPr>
                      <a:xfrm>
                        <a:off x="2117112" y="4644222"/>
                        <a:ext cx="377825" cy="530225"/>
                      </a:xfrm>
                      <a:prstGeom prst="rect">
                        <a:avLst/>
                      </a:prstGeom>
                    </p:spPr>
                  </p:pic>
                </p:oleObj>
              </mc:Fallback>
            </mc:AlternateContent>
          </a:graphicData>
        </a:graphic>
      </p:graphicFrame>
      <p:sp>
        <p:nvSpPr>
          <p:cNvPr id="24" name="Right Triangle 23">
            <a:extLst>
              <a:ext uri="{FF2B5EF4-FFF2-40B4-BE49-F238E27FC236}">
                <a16:creationId xmlns:a16="http://schemas.microsoft.com/office/drawing/2014/main" id="{2146CCB2-0367-4C0E-8AC2-6496EF3E0420}"/>
              </a:ext>
            </a:extLst>
          </p:cNvPr>
          <p:cNvSpPr/>
          <p:nvPr/>
        </p:nvSpPr>
        <p:spPr>
          <a:xfrm>
            <a:off x="1163098" y="2452591"/>
            <a:ext cx="792088" cy="2232248"/>
          </a:xfrm>
          <a:prstGeom prst="rtTriangl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5" name="Object 24">
            <a:extLst>
              <a:ext uri="{FF2B5EF4-FFF2-40B4-BE49-F238E27FC236}">
                <a16:creationId xmlns:a16="http://schemas.microsoft.com/office/drawing/2014/main" id="{2B19F07E-93F7-4789-958F-6CB01C0CA21D}"/>
              </a:ext>
            </a:extLst>
          </p:cNvPr>
          <p:cNvGraphicFramePr>
            <a:graphicFrameLocks noChangeAspect="1"/>
          </p:cNvGraphicFramePr>
          <p:nvPr>
            <p:extLst>
              <p:ext uri="{D42A27DB-BD31-4B8C-83A1-F6EECF244321}">
                <p14:modId xmlns:p14="http://schemas.microsoft.com/office/powerpoint/2010/main" val="2200992300"/>
              </p:ext>
            </p:extLst>
          </p:nvPr>
        </p:nvGraphicFramePr>
        <p:xfrm>
          <a:off x="4054552" y="2093874"/>
          <a:ext cx="1851025" cy="501001"/>
        </p:xfrm>
        <a:graphic>
          <a:graphicData uri="http://schemas.openxmlformats.org/presentationml/2006/ole">
            <mc:AlternateContent xmlns:mc="http://schemas.openxmlformats.org/markup-compatibility/2006">
              <mc:Choice xmlns:v="urn:schemas-microsoft-com:vml" Requires="v">
                <p:oleObj spid="_x0000_s2059" name="Equation" r:id="rId23" imgW="1028520" imgH="279360" progId="Equation.DSMT4">
                  <p:embed/>
                </p:oleObj>
              </mc:Choice>
              <mc:Fallback>
                <p:oleObj name="Equation" r:id="rId23" imgW="1028520" imgH="279360" progId="Equation.DSMT4">
                  <p:embed/>
                  <p:pic>
                    <p:nvPicPr>
                      <p:cNvPr id="25" name="Object 24">
                        <a:extLst>
                          <a:ext uri="{FF2B5EF4-FFF2-40B4-BE49-F238E27FC236}">
                            <a16:creationId xmlns:a16="http://schemas.microsoft.com/office/drawing/2014/main" id="{2B19F07E-93F7-4789-958F-6CB01C0CA21D}"/>
                          </a:ext>
                        </a:extLst>
                      </p:cNvPr>
                      <p:cNvPicPr/>
                      <p:nvPr/>
                    </p:nvPicPr>
                    <p:blipFill>
                      <a:blip r:embed="rId24"/>
                      <a:stretch>
                        <a:fillRect/>
                      </a:stretch>
                    </p:blipFill>
                    <p:spPr>
                      <a:xfrm>
                        <a:off x="4054552" y="2093874"/>
                        <a:ext cx="1851025" cy="501001"/>
                      </a:xfrm>
                      <a:prstGeom prst="rect">
                        <a:avLst/>
                      </a:prstGeom>
                    </p:spPr>
                  </p:pic>
                </p:oleObj>
              </mc:Fallback>
            </mc:AlternateContent>
          </a:graphicData>
        </a:graphic>
      </p:graphicFrame>
      <p:sp>
        <p:nvSpPr>
          <p:cNvPr id="28" name="Right Triangle 27">
            <a:extLst>
              <a:ext uri="{FF2B5EF4-FFF2-40B4-BE49-F238E27FC236}">
                <a16:creationId xmlns:a16="http://schemas.microsoft.com/office/drawing/2014/main" id="{4979A872-3EF8-4372-A45D-854311384FBB}"/>
              </a:ext>
            </a:extLst>
          </p:cNvPr>
          <p:cNvSpPr/>
          <p:nvPr/>
        </p:nvSpPr>
        <p:spPr>
          <a:xfrm>
            <a:off x="1163099" y="3568714"/>
            <a:ext cx="1584176" cy="1116125"/>
          </a:xfrm>
          <a:prstGeom prst="rtTriangl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9" name="Object 28">
            <a:extLst>
              <a:ext uri="{FF2B5EF4-FFF2-40B4-BE49-F238E27FC236}">
                <a16:creationId xmlns:a16="http://schemas.microsoft.com/office/drawing/2014/main" id="{5C898FE6-2D5B-4BDB-BC95-A4E2640AC45A}"/>
              </a:ext>
            </a:extLst>
          </p:cNvPr>
          <p:cNvGraphicFramePr>
            <a:graphicFrameLocks noChangeAspect="1"/>
          </p:cNvGraphicFramePr>
          <p:nvPr>
            <p:extLst>
              <p:ext uri="{D42A27DB-BD31-4B8C-83A1-F6EECF244321}">
                <p14:modId xmlns:p14="http://schemas.microsoft.com/office/powerpoint/2010/main" val="1325021934"/>
              </p:ext>
            </p:extLst>
          </p:nvPr>
        </p:nvGraphicFramePr>
        <p:xfrm>
          <a:off x="6372200" y="2060848"/>
          <a:ext cx="1873250" cy="500062"/>
        </p:xfrm>
        <a:graphic>
          <a:graphicData uri="http://schemas.openxmlformats.org/presentationml/2006/ole">
            <mc:AlternateContent xmlns:mc="http://schemas.openxmlformats.org/markup-compatibility/2006">
              <mc:Choice xmlns:v="urn:schemas-microsoft-com:vml" Requires="v">
                <p:oleObj spid="_x0000_s2060" name="Equation" r:id="rId25" imgW="1041120" imgH="279360" progId="Equation.DSMT4">
                  <p:embed/>
                </p:oleObj>
              </mc:Choice>
              <mc:Fallback>
                <p:oleObj name="Equation" r:id="rId25" imgW="1041120" imgH="279360" progId="Equation.DSMT4">
                  <p:embed/>
                  <p:pic>
                    <p:nvPicPr>
                      <p:cNvPr id="29" name="Object 28">
                        <a:extLst>
                          <a:ext uri="{FF2B5EF4-FFF2-40B4-BE49-F238E27FC236}">
                            <a16:creationId xmlns:a16="http://schemas.microsoft.com/office/drawing/2014/main" id="{5C898FE6-2D5B-4BDB-BC95-A4E2640AC45A}"/>
                          </a:ext>
                        </a:extLst>
                      </p:cNvPr>
                      <p:cNvPicPr/>
                      <p:nvPr/>
                    </p:nvPicPr>
                    <p:blipFill>
                      <a:blip r:embed="rId26"/>
                      <a:stretch>
                        <a:fillRect/>
                      </a:stretch>
                    </p:blipFill>
                    <p:spPr>
                      <a:xfrm>
                        <a:off x="6372200" y="2060848"/>
                        <a:ext cx="1873250" cy="50006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355B4784-2FE4-4A2E-BD62-7E87B472FA25}"/>
              </a:ext>
            </a:extLst>
          </p:cNvPr>
          <p:cNvGraphicFramePr>
            <a:graphicFrameLocks noChangeAspect="1"/>
          </p:cNvGraphicFramePr>
          <p:nvPr>
            <p:extLst>
              <p:ext uri="{D42A27DB-BD31-4B8C-83A1-F6EECF244321}">
                <p14:modId xmlns:p14="http://schemas.microsoft.com/office/powerpoint/2010/main" val="4234703033"/>
              </p:ext>
            </p:extLst>
          </p:nvPr>
        </p:nvGraphicFramePr>
        <p:xfrm>
          <a:off x="4238625" y="2686386"/>
          <a:ext cx="1689100" cy="363537"/>
        </p:xfrm>
        <a:graphic>
          <a:graphicData uri="http://schemas.openxmlformats.org/presentationml/2006/ole">
            <mc:AlternateContent xmlns:mc="http://schemas.openxmlformats.org/markup-compatibility/2006">
              <mc:Choice xmlns:v="urn:schemas-microsoft-com:vml" Requires="v">
                <p:oleObj spid="_x0000_s2061" name="Equation" r:id="rId27" imgW="939600" imgH="203040" progId="Equation.DSMT4">
                  <p:embed/>
                </p:oleObj>
              </mc:Choice>
              <mc:Fallback>
                <p:oleObj name="Equation" r:id="rId27" imgW="939600" imgH="203040" progId="Equation.DSMT4">
                  <p:embed/>
                  <p:pic>
                    <p:nvPicPr>
                      <p:cNvPr id="30" name="Object 29">
                        <a:extLst>
                          <a:ext uri="{FF2B5EF4-FFF2-40B4-BE49-F238E27FC236}">
                            <a16:creationId xmlns:a16="http://schemas.microsoft.com/office/drawing/2014/main" id="{355B4784-2FE4-4A2E-BD62-7E87B472FA25}"/>
                          </a:ext>
                        </a:extLst>
                      </p:cNvPr>
                      <p:cNvPicPr/>
                      <p:nvPr/>
                    </p:nvPicPr>
                    <p:blipFill>
                      <a:blip r:embed="rId28"/>
                      <a:stretch>
                        <a:fillRect/>
                      </a:stretch>
                    </p:blipFill>
                    <p:spPr>
                      <a:xfrm>
                        <a:off x="4238625" y="2686386"/>
                        <a:ext cx="1689100" cy="363537"/>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F2F7AF29-269D-4015-97C5-AE65A063D162}"/>
              </a:ext>
            </a:extLst>
          </p:cNvPr>
          <p:cNvGraphicFramePr>
            <a:graphicFrameLocks noChangeAspect="1"/>
          </p:cNvGraphicFramePr>
          <p:nvPr>
            <p:extLst>
              <p:ext uri="{D42A27DB-BD31-4B8C-83A1-F6EECF244321}">
                <p14:modId xmlns:p14="http://schemas.microsoft.com/office/powerpoint/2010/main" val="1246269428"/>
              </p:ext>
            </p:extLst>
          </p:nvPr>
        </p:nvGraphicFramePr>
        <p:xfrm>
          <a:off x="6313884" y="2686386"/>
          <a:ext cx="1714500" cy="363537"/>
        </p:xfrm>
        <a:graphic>
          <a:graphicData uri="http://schemas.openxmlformats.org/presentationml/2006/ole">
            <mc:AlternateContent xmlns:mc="http://schemas.openxmlformats.org/markup-compatibility/2006">
              <mc:Choice xmlns:v="urn:schemas-microsoft-com:vml" Requires="v">
                <p:oleObj spid="_x0000_s2062" name="Equation" r:id="rId29" imgW="952200" imgH="203040" progId="Equation.DSMT4">
                  <p:embed/>
                </p:oleObj>
              </mc:Choice>
              <mc:Fallback>
                <p:oleObj name="Equation" r:id="rId29" imgW="952200" imgH="203040" progId="Equation.DSMT4">
                  <p:embed/>
                  <p:pic>
                    <p:nvPicPr>
                      <p:cNvPr id="31" name="Object 30">
                        <a:extLst>
                          <a:ext uri="{FF2B5EF4-FFF2-40B4-BE49-F238E27FC236}">
                            <a16:creationId xmlns:a16="http://schemas.microsoft.com/office/drawing/2014/main" id="{F2F7AF29-269D-4015-97C5-AE65A063D162}"/>
                          </a:ext>
                        </a:extLst>
                      </p:cNvPr>
                      <p:cNvPicPr/>
                      <p:nvPr/>
                    </p:nvPicPr>
                    <p:blipFill>
                      <a:blip r:embed="rId30"/>
                      <a:stretch>
                        <a:fillRect/>
                      </a:stretch>
                    </p:blipFill>
                    <p:spPr>
                      <a:xfrm>
                        <a:off x="6313884" y="2686386"/>
                        <a:ext cx="1714500" cy="363537"/>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8436ECB8-90C5-4447-81D7-1A4F6BD5E152}"/>
              </a:ext>
            </a:extLst>
          </p:cNvPr>
          <p:cNvSpPr txBox="1">
            <a:spLocks noChangeArrowheads="1"/>
          </p:cNvSpPr>
          <p:nvPr/>
        </p:nvSpPr>
        <p:spPr bwMode="auto">
          <a:xfrm>
            <a:off x="4844410" y="3078167"/>
            <a:ext cx="2645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000" dirty="0">
                <a:solidFill>
                  <a:srgbClr val="FF0000"/>
                </a:solidFill>
                <a:latin typeface="Calibri" pitchFamily="34" charset="0"/>
              </a:rPr>
              <a:t>Add the two equations!</a:t>
            </a:r>
          </a:p>
        </p:txBody>
      </p:sp>
      <p:graphicFrame>
        <p:nvGraphicFramePr>
          <p:cNvPr id="33" name="Object 32">
            <a:extLst>
              <a:ext uri="{FF2B5EF4-FFF2-40B4-BE49-F238E27FC236}">
                <a16:creationId xmlns:a16="http://schemas.microsoft.com/office/drawing/2014/main" id="{FF19E82E-5803-43C3-A09A-E29251D9C646}"/>
              </a:ext>
            </a:extLst>
          </p:cNvPr>
          <p:cNvGraphicFramePr>
            <a:graphicFrameLocks noChangeAspect="1"/>
          </p:cNvGraphicFramePr>
          <p:nvPr>
            <p:extLst>
              <p:ext uri="{D42A27DB-BD31-4B8C-83A1-F6EECF244321}">
                <p14:modId xmlns:p14="http://schemas.microsoft.com/office/powerpoint/2010/main" val="3608249906"/>
              </p:ext>
            </p:extLst>
          </p:nvPr>
        </p:nvGraphicFramePr>
        <p:xfrm>
          <a:off x="5310623" y="3458925"/>
          <a:ext cx="1712913" cy="863600"/>
        </p:xfrm>
        <a:graphic>
          <a:graphicData uri="http://schemas.openxmlformats.org/presentationml/2006/ole">
            <mc:AlternateContent xmlns:mc="http://schemas.openxmlformats.org/markup-compatibility/2006">
              <mc:Choice xmlns:v="urn:schemas-microsoft-com:vml" Requires="v">
                <p:oleObj spid="_x0000_s2063" name="Equation" r:id="rId31" imgW="952200" imgH="482400" progId="Equation.DSMT4">
                  <p:embed/>
                </p:oleObj>
              </mc:Choice>
              <mc:Fallback>
                <p:oleObj name="Equation" r:id="rId31" imgW="952200" imgH="482400" progId="Equation.DSMT4">
                  <p:embed/>
                  <p:pic>
                    <p:nvPicPr>
                      <p:cNvPr id="33" name="Object 32">
                        <a:extLst>
                          <a:ext uri="{FF2B5EF4-FFF2-40B4-BE49-F238E27FC236}">
                            <a16:creationId xmlns:a16="http://schemas.microsoft.com/office/drawing/2014/main" id="{FF19E82E-5803-43C3-A09A-E29251D9C646}"/>
                          </a:ext>
                        </a:extLst>
                      </p:cNvPr>
                      <p:cNvPicPr/>
                      <p:nvPr/>
                    </p:nvPicPr>
                    <p:blipFill>
                      <a:blip r:embed="rId32"/>
                      <a:stretch>
                        <a:fillRect/>
                      </a:stretch>
                    </p:blipFill>
                    <p:spPr>
                      <a:xfrm>
                        <a:off x="5310623" y="3458925"/>
                        <a:ext cx="1712913" cy="8636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2FCA6E7A-9DEB-4A87-885E-1503B3B86555}"/>
              </a:ext>
            </a:extLst>
          </p:cNvPr>
          <p:cNvGraphicFramePr>
            <a:graphicFrameLocks noChangeAspect="1"/>
          </p:cNvGraphicFramePr>
          <p:nvPr>
            <p:extLst>
              <p:ext uri="{D42A27DB-BD31-4B8C-83A1-F6EECF244321}">
                <p14:modId xmlns:p14="http://schemas.microsoft.com/office/powerpoint/2010/main" val="4176666605"/>
              </p:ext>
            </p:extLst>
          </p:nvPr>
        </p:nvGraphicFramePr>
        <p:xfrm>
          <a:off x="5244308" y="4350261"/>
          <a:ext cx="1827212" cy="363537"/>
        </p:xfrm>
        <a:graphic>
          <a:graphicData uri="http://schemas.openxmlformats.org/presentationml/2006/ole">
            <mc:AlternateContent xmlns:mc="http://schemas.openxmlformats.org/markup-compatibility/2006">
              <mc:Choice xmlns:v="urn:schemas-microsoft-com:vml" Requires="v">
                <p:oleObj spid="_x0000_s2064" name="Equation" r:id="rId33" imgW="1015920" imgH="203040" progId="Equation.DSMT4">
                  <p:embed/>
                </p:oleObj>
              </mc:Choice>
              <mc:Fallback>
                <p:oleObj name="Equation" r:id="rId33" imgW="1015920" imgH="203040" progId="Equation.DSMT4">
                  <p:embed/>
                  <p:pic>
                    <p:nvPicPr>
                      <p:cNvPr id="34" name="Object 33">
                        <a:extLst>
                          <a:ext uri="{FF2B5EF4-FFF2-40B4-BE49-F238E27FC236}">
                            <a16:creationId xmlns:a16="http://schemas.microsoft.com/office/drawing/2014/main" id="{2FCA6E7A-9DEB-4A87-885E-1503B3B86555}"/>
                          </a:ext>
                        </a:extLst>
                      </p:cNvPr>
                      <p:cNvPicPr/>
                      <p:nvPr/>
                    </p:nvPicPr>
                    <p:blipFill>
                      <a:blip r:embed="rId34"/>
                      <a:stretch>
                        <a:fillRect/>
                      </a:stretch>
                    </p:blipFill>
                    <p:spPr>
                      <a:xfrm>
                        <a:off x="5244308" y="4350261"/>
                        <a:ext cx="1827212" cy="363537"/>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64436F44-D3E3-4A61-A7A3-F298338D3B14}"/>
              </a:ext>
            </a:extLst>
          </p:cNvPr>
          <p:cNvGraphicFramePr>
            <a:graphicFrameLocks noChangeAspect="1"/>
          </p:cNvGraphicFramePr>
          <p:nvPr>
            <p:extLst>
              <p:ext uri="{D42A27DB-BD31-4B8C-83A1-F6EECF244321}">
                <p14:modId xmlns:p14="http://schemas.microsoft.com/office/powerpoint/2010/main" val="946857503"/>
              </p:ext>
            </p:extLst>
          </p:nvPr>
        </p:nvGraphicFramePr>
        <p:xfrm>
          <a:off x="5508104" y="4778115"/>
          <a:ext cx="1552575" cy="363538"/>
        </p:xfrm>
        <a:graphic>
          <a:graphicData uri="http://schemas.openxmlformats.org/presentationml/2006/ole">
            <mc:AlternateContent xmlns:mc="http://schemas.openxmlformats.org/markup-compatibility/2006">
              <mc:Choice xmlns:v="urn:schemas-microsoft-com:vml" Requires="v">
                <p:oleObj spid="_x0000_s2065" name="Equation" r:id="rId35" imgW="863280" imgH="203040" progId="Equation.DSMT4">
                  <p:embed/>
                </p:oleObj>
              </mc:Choice>
              <mc:Fallback>
                <p:oleObj name="Equation" r:id="rId35" imgW="863280" imgH="203040" progId="Equation.DSMT4">
                  <p:embed/>
                  <p:pic>
                    <p:nvPicPr>
                      <p:cNvPr id="35" name="Object 34">
                        <a:extLst>
                          <a:ext uri="{FF2B5EF4-FFF2-40B4-BE49-F238E27FC236}">
                            <a16:creationId xmlns:a16="http://schemas.microsoft.com/office/drawing/2014/main" id="{64436F44-D3E3-4A61-A7A3-F298338D3B14}"/>
                          </a:ext>
                        </a:extLst>
                      </p:cNvPr>
                      <p:cNvPicPr/>
                      <p:nvPr/>
                    </p:nvPicPr>
                    <p:blipFill>
                      <a:blip r:embed="rId36"/>
                      <a:stretch>
                        <a:fillRect/>
                      </a:stretch>
                    </p:blipFill>
                    <p:spPr>
                      <a:xfrm>
                        <a:off x="5508104" y="4778115"/>
                        <a:ext cx="1552575" cy="363538"/>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CA1990AE-D4A4-4072-ABBE-A93F1B1E5AB3}"/>
              </a:ext>
            </a:extLst>
          </p:cNvPr>
          <p:cNvGraphicFramePr>
            <a:graphicFrameLocks noChangeAspect="1"/>
          </p:cNvGraphicFramePr>
          <p:nvPr>
            <p:extLst>
              <p:ext uri="{D42A27DB-BD31-4B8C-83A1-F6EECF244321}">
                <p14:modId xmlns:p14="http://schemas.microsoft.com/office/powerpoint/2010/main" val="2982433238"/>
              </p:ext>
            </p:extLst>
          </p:nvPr>
        </p:nvGraphicFramePr>
        <p:xfrm>
          <a:off x="5208229" y="5166658"/>
          <a:ext cx="1917700" cy="363538"/>
        </p:xfrm>
        <a:graphic>
          <a:graphicData uri="http://schemas.openxmlformats.org/presentationml/2006/ole">
            <mc:AlternateContent xmlns:mc="http://schemas.openxmlformats.org/markup-compatibility/2006">
              <mc:Choice xmlns:v="urn:schemas-microsoft-com:vml" Requires="v">
                <p:oleObj spid="_x0000_s2066" name="Equation" r:id="rId37" imgW="1066680" imgH="203040" progId="Equation.DSMT4">
                  <p:embed/>
                </p:oleObj>
              </mc:Choice>
              <mc:Fallback>
                <p:oleObj name="Equation" r:id="rId37" imgW="1066680" imgH="203040" progId="Equation.DSMT4">
                  <p:embed/>
                  <p:pic>
                    <p:nvPicPr>
                      <p:cNvPr id="36" name="Object 35">
                        <a:extLst>
                          <a:ext uri="{FF2B5EF4-FFF2-40B4-BE49-F238E27FC236}">
                            <a16:creationId xmlns:a16="http://schemas.microsoft.com/office/drawing/2014/main" id="{CA1990AE-D4A4-4072-ABBE-A93F1B1E5AB3}"/>
                          </a:ext>
                        </a:extLst>
                      </p:cNvPr>
                      <p:cNvPicPr/>
                      <p:nvPr/>
                    </p:nvPicPr>
                    <p:blipFill>
                      <a:blip r:embed="rId38"/>
                      <a:stretch>
                        <a:fillRect/>
                      </a:stretch>
                    </p:blipFill>
                    <p:spPr>
                      <a:xfrm>
                        <a:off x="5208229" y="5166658"/>
                        <a:ext cx="1917700" cy="363538"/>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58284F4-A934-4A43-A8B1-454DDEBF35C5}"/>
              </a:ext>
            </a:extLst>
          </p:cNvPr>
          <p:cNvGraphicFramePr>
            <a:graphicFrameLocks noChangeAspect="1"/>
          </p:cNvGraphicFramePr>
          <p:nvPr>
            <p:extLst>
              <p:ext uri="{D42A27DB-BD31-4B8C-83A1-F6EECF244321}">
                <p14:modId xmlns:p14="http://schemas.microsoft.com/office/powerpoint/2010/main" val="1857996296"/>
              </p:ext>
            </p:extLst>
          </p:nvPr>
        </p:nvGraphicFramePr>
        <p:xfrm>
          <a:off x="5218509" y="5494697"/>
          <a:ext cx="2190750" cy="363538"/>
        </p:xfrm>
        <a:graphic>
          <a:graphicData uri="http://schemas.openxmlformats.org/presentationml/2006/ole">
            <mc:AlternateContent xmlns:mc="http://schemas.openxmlformats.org/markup-compatibility/2006">
              <mc:Choice xmlns:v="urn:schemas-microsoft-com:vml" Requires="v">
                <p:oleObj spid="_x0000_s2067" name="Equation" r:id="rId39" imgW="1218960" imgH="203040" progId="Equation.DSMT4">
                  <p:embed/>
                </p:oleObj>
              </mc:Choice>
              <mc:Fallback>
                <p:oleObj name="Equation" r:id="rId39" imgW="1218960" imgH="203040" progId="Equation.DSMT4">
                  <p:embed/>
                  <p:pic>
                    <p:nvPicPr>
                      <p:cNvPr id="37" name="Object 36">
                        <a:extLst>
                          <a:ext uri="{FF2B5EF4-FFF2-40B4-BE49-F238E27FC236}">
                            <a16:creationId xmlns:a16="http://schemas.microsoft.com/office/drawing/2014/main" id="{258284F4-A934-4A43-A8B1-454DDEBF35C5}"/>
                          </a:ext>
                        </a:extLst>
                      </p:cNvPr>
                      <p:cNvPicPr/>
                      <p:nvPr/>
                    </p:nvPicPr>
                    <p:blipFill>
                      <a:blip r:embed="rId40"/>
                      <a:stretch>
                        <a:fillRect/>
                      </a:stretch>
                    </p:blipFill>
                    <p:spPr>
                      <a:xfrm>
                        <a:off x="5218509" y="5494697"/>
                        <a:ext cx="2190750" cy="363538"/>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E3CBA834-16B9-4EC9-B084-917119CFFC22}"/>
              </a:ext>
            </a:extLst>
          </p:cNvPr>
          <p:cNvGraphicFramePr>
            <a:graphicFrameLocks noChangeAspect="1"/>
          </p:cNvGraphicFramePr>
          <p:nvPr>
            <p:extLst>
              <p:ext uri="{D42A27DB-BD31-4B8C-83A1-F6EECF244321}">
                <p14:modId xmlns:p14="http://schemas.microsoft.com/office/powerpoint/2010/main" val="2721257365"/>
              </p:ext>
            </p:extLst>
          </p:nvPr>
        </p:nvGraphicFramePr>
        <p:xfrm>
          <a:off x="5550297" y="5858235"/>
          <a:ext cx="1620837" cy="363538"/>
        </p:xfrm>
        <a:graphic>
          <a:graphicData uri="http://schemas.openxmlformats.org/presentationml/2006/ole">
            <mc:AlternateContent xmlns:mc="http://schemas.openxmlformats.org/markup-compatibility/2006">
              <mc:Choice xmlns:v="urn:schemas-microsoft-com:vml" Requires="v">
                <p:oleObj spid="_x0000_s2068" name="Equation" r:id="rId41" imgW="901440" imgH="203040" progId="Equation.DSMT4">
                  <p:embed/>
                </p:oleObj>
              </mc:Choice>
              <mc:Fallback>
                <p:oleObj name="Equation" r:id="rId41" imgW="901440" imgH="203040" progId="Equation.DSMT4">
                  <p:embed/>
                  <p:pic>
                    <p:nvPicPr>
                      <p:cNvPr id="38" name="Object 37">
                        <a:extLst>
                          <a:ext uri="{FF2B5EF4-FFF2-40B4-BE49-F238E27FC236}">
                            <a16:creationId xmlns:a16="http://schemas.microsoft.com/office/drawing/2014/main" id="{E3CBA834-16B9-4EC9-B084-917119CFFC22}"/>
                          </a:ext>
                        </a:extLst>
                      </p:cNvPr>
                      <p:cNvPicPr/>
                      <p:nvPr/>
                    </p:nvPicPr>
                    <p:blipFill>
                      <a:blip r:embed="rId42"/>
                      <a:stretch>
                        <a:fillRect/>
                      </a:stretch>
                    </p:blipFill>
                    <p:spPr>
                      <a:xfrm>
                        <a:off x="5550297" y="5858235"/>
                        <a:ext cx="1620837" cy="363538"/>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C5D6D581-9A1E-4E8D-B3B4-BE3EDF78B91C}"/>
              </a:ext>
            </a:extLst>
          </p:cNvPr>
          <p:cNvGraphicFramePr>
            <a:graphicFrameLocks noChangeAspect="1"/>
          </p:cNvGraphicFramePr>
          <p:nvPr>
            <p:extLst>
              <p:ext uri="{D42A27DB-BD31-4B8C-83A1-F6EECF244321}">
                <p14:modId xmlns:p14="http://schemas.microsoft.com/office/powerpoint/2010/main" val="1015938331"/>
              </p:ext>
            </p:extLst>
          </p:nvPr>
        </p:nvGraphicFramePr>
        <p:xfrm>
          <a:off x="5662412" y="6237312"/>
          <a:ext cx="1346200" cy="319088"/>
        </p:xfrm>
        <a:graphic>
          <a:graphicData uri="http://schemas.openxmlformats.org/presentationml/2006/ole">
            <mc:AlternateContent xmlns:mc="http://schemas.openxmlformats.org/markup-compatibility/2006">
              <mc:Choice xmlns:v="urn:schemas-microsoft-com:vml" Requires="v">
                <p:oleObj spid="_x0000_s2069" name="Equation" r:id="rId43" imgW="749160" imgH="177480" progId="Equation.DSMT4">
                  <p:embed/>
                </p:oleObj>
              </mc:Choice>
              <mc:Fallback>
                <p:oleObj name="Equation" r:id="rId43" imgW="749160" imgH="177480" progId="Equation.DSMT4">
                  <p:embed/>
                  <p:pic>
                    <p:nvPicPr>
                      <p:cNvPr id="39" name="Object 38">
                        <a:extLst>
                          <a:ext uri="{FF2B5EF4-FFF2-40B4-BE49-F238E27FC236}">
                            <a16:creationId xmlns:a16="http://schemas.microsoft.com/office/drawing/2014/main" id="{C5D6D581-9A1E-4E8D-B3B4-BE3EDF78B91C}"/>
                          </a:ext>
                        </a:extLst>
                      </p:cNvPr>
                      <p:cNvPicPr/>
                      <p:nvPr/>
                    </p:nvPicPr>
                    <p:blipFill>
                      <a:blip r:embed="rId44"/>
                      <a:stretch>
                        <a:fillRect/>
                      </a:stretch>
                    </p:blipFill>
                    <p:spPr>
                      <a:xfrm>
                        <a:off x="5662412" y="6237312"/>
                        <a:ext cx="1346200" cy="319088"/>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712EDCDD-C7F9-4363-96EC-8288AD6C7F9C}"/>
              </a:ext>
            </a:extLst>
          </p:cNvPr>
          <p:cNvGraphicFramePr>
            <a:graphicFrameLocks noChangeAspect="1"/>
          </p:cNvGraphicFramePr>
          <p:nvPr>
            <p:extLst>
              <p:ext uri="{D42A27DB-BD31-4B8C-83A1-F6EECF244321}">
                <p14:modId xmlns:p14="http://schemas.microsoft.com/office/powerpoint/2010/main" val="2622151300"/>
              </p:ext>
            </p:extLst>
          </p:nvPr>
        </p:nvGraphicFramePr>
        <p:xfrm>
          <a:off x="6090320" y="6566296"/>
          <a:ext cx="569912" cy="319088"/>
        </p:xfrm>
        <a:graphic>
          <a:graphicData uri="http://schemas.openxmlformats.org/presentationml/2006/ole">
            <mc:AlternateContent xmlns:mc="http://schemas.openxmlformats.org/markup-compatibility/2006">
              <mc:Choice xmlns:v="urn:schemas-microsoft-com:vml" Requires="v">
                <p:oleObj spid="_x0000_s2070" name="Equation" r:id="rId45" imgW="317160" imgH="177480" progId="Equation.DSMT4">
                  <p:embed/>
                </p:oleObj>
              </mc:Choice>
              <mc:Fallback>
                <p:oleObj name="Equation" r:id="rId45" imgW="317160" imgH="177480" progId="Equation.DSMT4">
                  <p:embed/>
                  <p:pic>
                    <p:nvPicPr>
                      <p:cNvPr id="40" name="Object 39">
                        <a:extLst>
                          <a:ext uri="{FF2B5EF4-FFF2-40B4-BE49-F238E27FC236}">
                            <a16:creationId xmlns:a16="http://schemas.microsoft.com/office/drawing/2014/main" id="{712EDCDD-C7F9-4363-96EC-8288AD6C7F9C}"/>
                          </a:ext>
                        </a:extLst>
                      </p:cNvPr>
                      <p:cNvPicPr/>
                      <p:nvPr/>
                    </p:nvPicPr>
                    <p:blipFill>
                      <a:blip r:embed="rId46"/>
                      <a:stretch>
                        <a:fillRect/>
                      </a:stretch>
                    </p:blipFill>
                    <p:spPr>
                      <a:xfrm>
                        <a:off x="6090320" y="6566296"/>
                        <a:ext cx="569912" cy="319088"/>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1A26E125-F278-41C9-859B-D047172998A9}"/>
              </a:ext>
            </a:extLst>
          </p:cNvPr>
          <p:cNvSpPr txBox="1">
            <a:spLocks noChangeArrowheads="1"/>
          </p:cNvSpPr>
          <p:nvPr/>
        </p:nvSpPr>
        <p:spPr bwMode="auto">
          <a:xfrm>
            <a:off x="251520" y="5373216"/>
            <a:ext cx="4659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000" dirty="0">
                <a:solidFill>
                  <a:srgbClr val="FF0000"/>
                </a:solidFill>
                <a:latin typeface="Calibri" pitchFamily="34" charset="0"/>
              </a:rPr>
              <a:t>Note: You don’t always need to </a:t>
            </a:r>
            <a:br>
              <a:rPr lang="en-CA" sz="2000" dirty="0">
                <a:solidFill>
                  <a:srgbClr val="FF0000"/>
                </a:solidFill>
                <a:latin typeface="Calibri" pitchFamily="34" charset="0"/>
              </a:rPr>
            </a:br>
            <a:r>
              <a:rPr lang="en-CA" sz="2000" dirty="0">
                <a:solidFill>
                  <a:srgbClr val="FF0000"/>
                </a:solidFill>
                <a:latin typeface="Calibri" pitchFamily="34" charset="0"/>
              </a:rPr>
              <a:t>use trig.  Pythagorean </a:t>
            </a:r>
            <a:r>
              <a:rPr lang="en-CA" sz="2000" dirty="0" err="1">
                <a:solidFill>
                  <a:srgbClr val="FF0000"/>
                </a:solidFill>
                <a:latin typeface="Calibri" pitchFamily="34" charset="0"/>
              </a:rPr>
              <a:t>Thm</a:t>
            </a:r>
            <a:r>
              <a:rPr lang="en-CA" sz="2000" dirty="0">
                <a:solidFill>
                  <a:srgbClr val="FF0000"/>
                </a:solidFill>
                <a:latin typeface="Calibri" pitchFamily="34" charset="0"/>
              </a:rPr>
              <a:t> also very useful</a:t>
            </a:r>
          </a:p>
        </p:txBody>
      </p:sp>
    </p:spTree>
    <p:extLst>
      <p:ext uri="{BB962C8B-B14F-4D97-AF65-F5344CB8AC3E}">
        <p14:creationId xmlns:p14="http://schemas.microsoft.com/office/powerpoint/2010/main" val="33265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blinds(horizontal)">
                                      <p:cBhvr>
                                        <p:cTn id="1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8" grpId="0" animBg="1"/>
      <p:bldP spid="32"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7384"/>
            <a:ext cx="8754938" cy="1143000"/>
          </a:xfrm>
        </p:spPr>
        <p:txBody>
          <a:bodyPr>
            <a:noAutofit/>
          </a:bodyPr>
          <a:lstStyle/>
          <a:p>
            <a:pPr eaLnBrk="1" hangingPunct="1">
              <a:defRPr/>
            </a:pPr>
            <a:r>
              <a:rPr lang="en-CA" sz="2500" dirty="0"/>
              <a:t>Ex: A hill 250m hill creates an angle of inclination of 10 degrees.  What is the slope of the hill?</a:t>
            </a:r>
          </a:p>
        </p:txBody>
      </p:sp>
      <p:graphicFrame>
        <p:nvGraphicFramePr>
          <p:cNvPr id="6146" name="Object 2"/>
          <p:cNvGraphicFramePr>
            <a:graphicFrameLocks noChangeAspect="1"/>
          </p:cNvGraphicFramePr>
          <p:nvPr>
            <p:extLst>
              <p:ext uri="{D42A27DB-BD31-4B8C-83A1-F6EECF244321}">
                <p14:modId xmlns:p14="http://schemas.microsoft.com/office/powerpoint/2010/main" val="1578584457"/>
              </p:ext>
            </p:extLst>
          </p:nvPr>
        </p:nvGraphicFramePr>
        <p:xfrm>
          <a:off x="1410346" y="1296592"/>
          <a:ext cx="788987" cy="336550"/>
        </p:xfrm>
        <a:graphic>
          <a:graphicData uri="http://schemas.openxmlformats.org/presentationml/2006/ole">
            <mc:AlternateContent xmlns:mc="http://schemas.openxmlformats.org/markup-compatibility/2006">
              <mc:Choice xmlns:v="urn:schemas-microsoft-com:vml" Requires="v">
                <p:oleObj spid="_x0000_s3074" name="Equation" r:id="rId4" imgW="419040" imgH="177480" progId="Equation.DSMT4">
                  <p:embed/>
                </p:oleObj>
              </mc:Choice>
              <mc:Fallback>
                <p:oleObj name="Equation" r:id="rId4" imgW="419040" imgH="177480" progId="Equation.DSMT4">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346" y="1296592"/>
                        <a:ext cx="7889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 name="Straight Connector 10"/>
          <p:cNvCxnSpPr/>
          <p:nvPr/>
        </p:nvCxnSpPr>
        <p:spPr>
          <a:xfrm flipV="1">
            <a:off x="354658" y="2042717"/>
            <a:ext cx="3783013"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21000000" flipH="1" flipV="1">
            <a:off x="332433" y="1706167"/>
            <a:ext cx="37846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759846" y="1710929"/>
            <a:ext cx="661988"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147" name="Object 3"/>
          <p:cNvGraphicFramePr>
            <a:graphicFrameLocks noChangeAspect="1"/>
          </p:cNvGraphicFramePr>
          <p:nvPr>
            <p:extLst>
              <p:ext uri="{D42A27DB-BD31-4B8C-83A1-F6EECF244321}">
                <p14:modId xmlns:p14="http://schemas.microsoft.com/office/powerpoint/2010/main" val="4220556276"/>
              </p:ext>
            </p:extLst>
          </p:nvPr>
        </p:nvGraphicFramePr>
        <p:xfrm>
          <a:off x="1726258" y="1726804"/>
          <a:ext cx="333375" cy="315913"/>
        </p:xfrm>
        <a:graphic>
          <a:graphicData uri="http://schemas.openxmlformats.org/presentationml/2006/ole">
            <mc:AlternateContent xmlns:mc="http://schemas.openxmlformats.org/markup-compatibility/2006">
              <mc:Choice xmlns:v="urn:schemas-microsoft-com:vml" Requires="v">
                <p:oleObj spid="_x0000_s3075" name="Equation" r:id="rId6" imgW="228600" imgH="215640" progId="Equation.DSMT4">
                  <p:embed/>
                </p:oleObj>
              </mc:Choice>
              <mc:Fallback>
                <p:oleObj name="Equation" r:id="rId6" imgW="228600" imgH="215640" progId="Equation.DSMT4">
                  <p:embed/>
                  <p:pic>
                    <p:nvPicPr>
                      <p:cNvPr id="61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6258" y="1726804"/>
                        <a:ext cx="333375"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Box 17"/>
          <p:cNvSpPr txBox="1">
            <a:spLocks noChangeArrowheads="1"/>
          </p:cNvSpPr>
          <p:nvPr/>
        </p:nvSpPr>
        <p:spPr bwMode="auto">
          <a:xfrm>
            <a:off x="4936805" y="1294607"/>
            <a:ext cx="3959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Find the Opposite &amp; Adjacent</a:t>
            </a:r>
          </a:p>
        </p:txBody>
      </p:sp>
      <p:graphicFrame>
        <p:nvGraphicFramePr>
          <p:cNvPr id="39940" name="Object 4"/>
          <p:cNvGraphicFramePr>
            <a:graphicFrameLocks noChangeAspect="1"/>
          </p:cNvGraphicFramePr>
          <p:nvPr>
            <p:extLst>
              <p:ext uri="{D42A27DB-BD31-4B8C-83A1-F6EECF244321}">
                <p14:modId xmlns:p14="http://schemas.microsoft.com/office/powerpoint/2010/main" val="2406459154"/>
              </p:ext>
            </p:extLst>
          </p:nvPr>
        </p:nvGraphicFramePr>
        <p:xfrm>
          <a:off x="4183708" y="1552179"/>
          <a:ext cx="622300" cy="384175"/>
        </p:xfrm>
        <a:graphic>
          <a:graphicData uri="http://schemas.openxmlformats.org/presentationml/2006/ole">
            <mc:AlternateContent xmlns:mc="http://schemas.openxmlformats.org/markup-compatibility/2006">
              <mc:Choice xmlns:v="urn:schemas-microsoft-com:vml" Requires="v">
                <p:oleObj spid="_x0000_s3076" name="Equation" r:id="rId8" imgW="330120" imgH="203040" progId="Equation.DSMT4">
                  <p:embed/>
                </p:oleObj>
              </mc:Choice>
              <mc:Fallback>
                <p:oleObj name="Equation" r:id="rId8" imgW="330120" imgH="203040" progId="Equation.DSMT4">
                  <p:embed/>
                  <p:pic>
                    <p:nvPicPr>
                      <p:cNvPr id="3994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3708" y="1552179"/>
                        <a:ext cx="6223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1197691794"/>
              </p:ext>
            </p:extLst>
          </p:nvPr>
        </p:nvGraphicFramePr>
        <p:xfrm>
          <a:off x="2132658" y="2134792"/>
          <a:ext cx="550863" cy="407987"/>
        </p:xfrm>
        <a:graphic>
          <a:graphicData uri="http://schemas.openxmlformats.org/presentationml/2006/ole">
            <mc:AlternateContent xmlns:mc="http://schemas.openxmlformats.org/markup-compatibility/2006">
              <mc:Choice xmlns:v="urn:schemas-microsoft-com:vml" Requires="v">
                <p:oleObj spid="_x0000_s3077" name="Equation" r:id="rId10" imgW="291960" imgH="215640" progId="Equation.DSMT4">
                  <p:embed/>
                </p:oleObj>
              </mc:Choice>
              <mc:Fallback>
                <p:oleObj name="Equation" r:id="rId10" imgW="291960" imgH="215640" progId="Equation.DSMT4">
                  <p:embed/>
                  <p:pic>
                    <p:nvPicPr>
                      <p:cNvPr id="3994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2658" y="2134792"/>
                        <a:ext cx="550863"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3684383322"/>
              </p:ext>
            </p:extLst>
          </p:nvPr>
        </p:nvGraphicFramePr>
        <p:xfrm>
          <a:off x="518170" y="2905059"/>
          <a:ext cx="1125538" cy="407987"/>
        </p:xfrm>
        <a:graphic>
          <a:graphicData uri="http://schemas.openxmlformats.org/presentationml/2006/ole">
            <mc:AlternateContent xmlns:mc="http://schemas.openxmlformats.org/markup-compatibility/2006">
              <mc:Choice xmlns:v="urn:schemas-microsoft-com:vml" Requires="v">
                <p:oleObj spid="_x0000_s3078" name="Equation" r:id="rId12" imgW="596880" imgH="215640" progId="Equation.DSMT4">
                  <p:embed/>
                </p:oleObj>
              </mc:Choice>
              <mc:Fallback>
                <p:oleObj name="Equation" r:id="rId12" imgW="596880" imgH="215640" progId="Equation.DSMT4">
                  <p:embed/>
                  <p:pic>
                    <p:nvPicPr>
                      <p:cNvPr id="3994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70" y="2905059"/>
                        <a:ext cx="1125538"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1202535441"/>
              </p:ext>
            </p:extLst>
          </p:nvPr>
        </p:nvGraphicFramePr>
        <p:xfrm>
          <a:off x="1713558" y="2763044"/>
          <a:ext cx="669925" cy="815975"/>
        </p:xfrm>
        <a:graphic>
          <a:graphicData uri="http://schemas.openxmlformats.org/presentationml/2006/ole">
            <mc:AlternateContent xmlns:mc="http://schemas.openxmlformats.org/markup-compatibility/2006">
              <mc:Choice xmlns:v="urn:schemas-microsoft-com:vml" Requires="v">
                <p:oleObj spid="_x0000_s3079" name="Equation" r:id="rId14" imgW="355320" imgH="431640" progId="Equation.DSMT4">
                  <p:embed/>
                </p:oleObj>
              </mc:Choice>
              <mc:Fallback>
                <p:oleObj name="Equation" r:id="rId14" imgW="355320" imgH="431640" progId="Equation.DSMT4">
                  <p:embed/>
                  <p:pic>
                    <p:nvPicPr>
                      <p:cNvPr id="3994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3558" y="2763044"/>
                        <a:ext cx="6699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4" name="Object 8"/>
          <p:cNvGraphicFramePr>
            <a:graphicFrameLocks noChangeAspect="1"/>
          </p:cNvGraphicFramePr>
          <p:nvPr>
            <p:extLst>
              <p:ext uri="{D42A27DB-BD31-4B8C-83A1-F6EECF244321}">
                <p14:modId xmlns:p14="http://schemas.microsoft.com/office/powerpoint/2010/main" val="3287240130"/>
              </p:ext>
            </p:extLst>
          </p:nvPr>
        </p:nvGraphicFramePr>
        <p:xfrm>
          <a:off x="169864" y="3673476"/>
          <a:ext cx="1868487" cy="576262"/>
        </p:xfrm>
        <a:graphic>
          <a:graphicData uri="http://schemas.openxmlformats.org/presentationml/2006/ole">
            <mc:AlternateContent xmlns:mc="http://schemas.openxmlformats.org/markup-compatibility/2006">
              <mc:Choice xmlns:v="urn:schemas-microsoft-com:vml" Requires="v">
                <p:oleObj spid="_x0000_s3080" name="Equation" r:id="rId16" imgW="990360" imgH="304560" progId="Equation.DSMT4">
                  <p:embed/>
                </p:oleObj>
              </mc:Choice>
              <mc:Fallback>
                <p:oleObj name="Equation" r:id="rId16" imgW="990360" imgH="304560" progId="Equation.DSMT4">
                  <p:embed/>
                  <p:pic>
                    <p:nvPicPr>
                      <p:cNvPr id="3994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9864" y="3673476"/>
                        <a:ext cx="18684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1672453811"/>
              </p:ext>
            </p:extLst>
          </p:nvPr>
        </p:nvGraphicFramePr>
        <p:xfrm>
          <a:off x="2079626" y="3781426"/>
          <a:ext cx="622300" cy="384175"/>
        </p:xfrm>
        <a:graphic>
          <a:graphicData uri="http://schemas.openxmlformats.org/presentationml/2006/ole">
            <mc:AlternateContent xmlns:mc="http://schemas.openxmlformats.org/markup-compatibility/2006">
              <mc:Choice xmlns:v="urn:schemas-microsoft-com:vml" Requires="v">
                <p:oleObj spid="_x0000_s3081" name="Equation" r:id="rId18" imgW="330120" imgH="203040" progId="Equation.DSMT4">
                  <p:embed/>
                </p:oleObj>
              </mc:Choice>
              <mc:Fallback>
                <p:oleObj name="Equation" r:id="rId18" imgW="330120" imgH="203040" progId="Equation.DSMT4">
                  <p:embed/>
                  <p:pic>
                    <p:nvPicPr>
                      <p:cNvPr id="3994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79626" y="3781426"/>
                        <a:ext cx="6223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6" name="Object 10"/>
          <p:cNvGraphicFramePr>
            <a:graphicFrameLocks noChangeAspect="1"/>
          </p:cNvGraphicFramePr>
          <p:nvPr>
            <p:extLst>
              <p:ext uri="{D42A27DB-BD31-4B8C-83A1-F6EECF244321}">
                <p14:modId xmlns:p14="http://schemas.microsoft.com/office/powerpoint/2010/main" val="4196898454"/>
              </p:ext>
            </p:extLst>
          </p:nvPr>
        </p:nvGraphicFramePr>
        <p:xfrm>
          <a:off x="1785864" y="4336555"/>
          <a:ext cx="862012" cy="384175"/>
        </p:xfrm>
        <a:graphic>
          <a:graphicData uri="http://schemas.openxmlformats.org/presentationml/2006/ole">
            <mc:AlternateContent xmlns:mc="http://schemas.openxmlformats.org/markup-compatibility/2006">
              <mc:Choice xmlns:v="urn:schemas-microsoft-com:vml" Requires="v">
                <p:oleObj spid="_x0000_s3082" name="Equation" r:id="rId20" imgW="457200" imgH="203040" progId="Equation.DSMT4">
                  <p:embed/>
                </p:oleObj>
              </mc:Choice>
              <mc:Fallback>
                <p:oleObj name="Equation" r:id="rId20" imgW="457200" imgH="203040" progId="Equation.DSMT4">
                  <p:embed/>
                  <p:pic>
                    <p:nvPicPr>
                      <p:cNvPr id="3994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85864" y="4336555"/>
                        <a:ext cx="8620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7" name="Object 11"/>
          <p:cNvGraphicFramePr>
            <a:graphicFrameLocks noChangeAspect="1"/>
          </p:cNvGraphicFramePr>
          <p:nvPr>
            <p:extLst>
              <p:ext uri="{D42A27DB-BD31-4B8C-83A1-F6EECF244321}">
                <p14:modId xmlns:p14="http://schemas.microsoft.com/office/powerpoint/2010/main" val="1240014227"/>
              </p:ext>
            </p:extLst>
          </p:nvPr>
        </p:nvGraphicFramePr>
        <p:xfrm>
          <a:off x="755576" y="4317505"/>
          <a:ext cx="1004888" cy="334963"/>
        </p:xfrm>
        <a:graphic>
          <a:graphicData uri="http://schemas.openxmlformats.org/presentationml/2006/ole">
            <mc:AlternateContent xmlns:mc="http://schemas.openxmlformats.org/markup-compatibility/2006">
              <mc:Choice xmlns:v="urn:schemas-microsoft-com:vml" Requires="v">
                <p:oleObj spid="_x0000_s3083" name="Equation" r:id="rId22" imgW="533160" imgH="177480" progId="Equation.DSMT4">
                  <p:embed/>
                </p:oleObj>
              </mc:Choice>
              <mc:Fallback>
                <p:oleObj name="Equation" r:id="rId22" imgW="533160" imgH="177480" progId="Equation.DSMT4">
                  <p:embed/>
                  <p:pic>
                    <p:nvPicPr>
                      <p:cNvPr id="3994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5576" y="4317505"/>
                        <a:ext cx="1004888"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8" name="Object 12"/>
          <p:cNvGraphicFramePr>
            <a:graphicFrameLocks noChangeAspect="1"/>
          </p:cNvGraphicFramePr>
          <p:nvPr>
            <p:extLst>
              <p:ext uri="{D42A27DB-BD31-4B8C-83A1-F6EECF244321}">
                <p14:modId xmlns:p14="http://schemas.microsoft.com/office/powerpoint/2010/main" val="3020448291"/>
              </p:ext>
            </p:extLst>
          </p:nvPr>
        </p:nvGraphicFramePr>
        <p:xfrm>
          <a:off x="3762091" y="3018474"/>
          <a:ext cx="1173162" cy="407988"/>
        </p:xfrm>
        <a:graphic>
          <a:graphicData uri="http://schemas.openxmlformats.org/presentationml/2006/ole">
            <mc:AlternateContent xmlns:mc="http://schemas.openxmlformats.org/markup-compatibility/2006">
              <mc:Choice xmlns:v="urn:schemas-microsoft-com:vml" Requires="v">
                <p:oleObj spid="_x0000_s3084" name="Equation" r:id="rId24" imgW="622080" imgH="215640" progId="Equation.DSMT4">
                  <p:embed/>
                </p:oleObj>
              </mc:Choice>
              <mc:Fallback>
                <p:oleObj name="Equation" r:id="rId24" imgW="622080" imgH="215640" progId="Equation.DSMT4">
                  <p:embed/>
                  <p:pic>
                    <p:nvPicPr>
                      <p:cNvPr id="3994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62091" y="3018474"/>
                        <a:ext cx="1173162"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9" name="Object 13"/>
          <p:cNvGraphicFramePr>
            <a:graphicFrameLocks noChangeAspect="1"/>
          </p:cNvGraphicFramePr>
          <p:nvPr>
            <p:extLst>
              <p:ext uri="{D42A27DB-BD31-4B8C-83A1-F6EECF244321}">
                <p14:modId xmlns:p14="http://schemas.microsoft.com/office/powerpoint/2010/main" val="2866457229"/>
              </p:ext>
            </p:extLst>
          </p:nvPr>
        </p:nvGraphicFramePr>
        <p:xfrm>
          <a:off x="5005103" y="2874012"/>
          <a:ext cx="598488" cy="815975"/>
        </p:xfrm>
        <a:graphic>
          <a:graphicData uri="http://schemas.openxmlformats.org/presentationml/2006/ole">
            <mc:AlternateContent xmlns:mc="http://schemas.openxmlformats.org/markup-compatibility/2006">
              <mc:Choice xmlns:v="urn:schemas-microsoft-com:vml" Requires="v">
                <p:oleObj spid="_x0000_s3085" name="Equation" r:id="rId26" imgW="317160" imgH="431640" progId="Equation.DSMT4">
                  <p:embed/>
                </p:oleObj>
              </mc:Choice>
              <mc:Fallback>
                <p:oleObj name="Equation" r:id="rId26" imgW="317160" imgH="431640" progId="Equation.DSMT4">
                  <p:embed/>
                  <p:pic>
                    <p:nvPicPr>
                      <p:cNvPr id="3994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05103" y="2874012"/>
                        <a:ext cx="5984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0" name="Object 14"/>
          <p:cNvGraphicFramePr>
            <a:graphicFrameLocks noChangeAspect="1"/>
          </p:cNvGraphicFramePr>
          <p:nvPr>
            <p:extLst>
              <p:ext uri="{D42A27DB-BD31-4B8C-83A1-F6EECF244321}">
                <p14:modId xmlns:p14="http://schemas.microsoft.com/office/powerpoint/2010/main" val="140803156"/>
              </p:ext>
            </p:extLst>
          </p:nvPr>
        </p:nvGraphicFramePr>
        <p:xfrm>
          <a:off x="3034940" y="3685523"/>
          <a:ext cx="1916113" cy="576262"/>
        </p:xfrm>
        <a:graphic>
          <a:graphicData uri="http://schemas.openxmlformats.org/presentationml/2006/ole">
            <mc:AlternateContent xmlns:mc="http://schemas.openxmlformats.org/markup-compatibility/2006">
              <mc:Choice xmlns:v="urn:schemas-microsoft-com:vml" Requires="v">
                <p:oleObj spid="_x0000_s3086" name="Equation" r:id="rId28" imgW="1015920" imgH="304560" progId="Equation.DSMT4">
                  <p:embed/>
                </p:oleObj>
              </mc:Choice>
              <mc:Fallback>
                <p:oleObj name="Equation" r:id="rId28" imgW="1015920" imgH="304560" progId="Equation.DSMT4">
                  <p:embed/>
                  <p:pic>
                    <p:nvPicPr>
                      <p:cNvPr id="3995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34940" y="3685523"/>
                        <a:ext cx="191611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15"/>
          <p:cNvGraphicFramePr>
            <a:graphicFrameLocks noChangeAspect="1"/>
          </p:cNvGraphicFramePr>
          <p:nvPr>
            <p:extLst>
              <p:ext uri="{D42A27DB-BD31-4B8C-83A1-F6EECF244321}">
                <p14:modId xmlns:p14="http://schemas.microsoft.com/office/powerpoint/2010/main" val="2997529339"/>
              </p:ext>
            </p:extLst>
          </p:nvPr>
        </p:nvGraphicFramePr>
        <p:xfrm>
          <a:off x="5003440" y="3783948"/>
          <a:ext cx="550863" cy="407987"/>
        </p:xfrm>
        <a:graphic>
          <a:graphicData uri="http://schemas.openxmlformats.org/presentationml/2006/ole">
            <mc:AlternateContent xmlns:mc="http://schemas.openxmlformats.org/markup-compatibility/2006">
              <mc:Choice xmlns:v="urn:schemas-microsoft-com:vml" Requires="v">
                <p:oleObj spid="_x0000_s3087" name="Equation" r:id="rId30" imgW="291960" imgH="215640" progId="Equation.DSMT4">
                  <p:embed/>
                </p:oleObj>
              </mc:Choice>
              <mc:Fallback>
                <p:oleObj name="Equation" r:id="rId30" imgW="291960" imgH="215640" progId="Equation.DSMT4">
                  <p:embed/>
                  <p:pic>
                    <p:nvPicPr>
                      <p:cNvPr id="39951"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003440" y="3783948"/>
                        <a:ext cx="550863"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16"/>
          <p:cNvGraphicFramePr>
            <a:graphicFrameLocks noChangeAspect="1"/>
          </p:cNvGraphicFramePr>
          <p:nvPr>
            <p:extLst>
              <p:ext uri="{D42A27DB-BD31-4B8C-83A1-F6EECF244321}">
                <p14:modId xmlns:p14="http://schemas.microsoft.com/office/powerpoint/2010/main" val="1234654286"/>
              </p:ext>
            </p:extLst>
          </p:nvPr>
        </p:nvGraphicFramePr>
        <p:xfrm>
          <a:off x="4674679" y="4307980"/>
          <a:ext cx="812800" cy="407988"/>
        </p:xfrm>
        <a:graphic>
          <a:graphicData uri="http://schemas.openxmlformats.org/presentationml/2006/ole">
            <mc:AlternateContent xmlns:mc="http://schemas.openxmlformats.org/markup-compatibility/2006">
              <mc:Choice xmlns:v="urn:schemas-microsoft-com:vml" Requires="v">
                <p:oleObj spid="_x0000_s3088" name="Equation" r:id="rId32" imgW="431640" imgH="215640" progId="Equation.DSMT4">
                  <p:embed/>
                </p:oleObj>
              </mc:Choice>
              <mc:Fallback>
                <p:oleObj name="Equation" r:id="rId32" imgW="431640" imgH="215640" progId="Equation.DSMT4">
                  <p:embed/>
                  <p:pic>
                    <p:nvPicPr>
                      <p:cNvPr id="39952"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74679" y="4307980"/>
                        <a:ext cx="812800" cy="407988"/>
                      </a:xfrm>
                      <a:prstGeom prst="rect">
                        <a:avLst/>
                      </a:prstGeom>
                      <a:noFill/>
                      <a:ln>
                        <a:noFill/>
                      </a:ln>
                      <a:effec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3857216769"/>
              </p:ext>
            </p:extLst>
          </p:nvPr>
        </p:nvGraphicFramePr>
        <p:xfrm>
          <a:off x="3563429" y="4300043"/>
          <a:ext cx="1030288" cy="334962"/>
        </p:xfrm>
        <a:graphic>
          <a:graphicData uri="http://schemas.openxmlformats.org/presentationml/2006/ole">
            <mc:AlternateContent xmlns:mc="http://schemas.openxmlformats.org/markup-compatibility/2006">
              <mc:Choice xmlns:v="urn:schemas-microsoft-com:vml" Requires="v">
                <p:oleObj spid="_x0000_s3089" name="Equation" r:id="rId34" imgW="545760" imgH="177480" progId="Equation.DSMT4">
                  <p:embed/>
                </p:oleObj>
              </mc:Choice>
              <mc:Fallback>
                <p:oleObj name="Equation" r:id="rId34" imgW="545760" imgH="177480" progId="Equation.DSMT4">
                  <p:embed/>
                  <p:pic>
                    <p:nvPicPr>
                      <p:cNvPr id="39953"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63429" y="4300043"/>
                        <a:ext cx="1030288" cy="334962"/>
                      </a:xfrm>
                      <a:prstGeom prst="rect">
                        <a:avLst/>
                      </a:prstGeom>
                      <a:noFill/>
                      <a:ln>
                        <a:noFill/>
                      </a:ln>
                      <a:effectLst/>
                    </p:spPr>
                  </p:pic>
                </p:oleObj>
              </mc:Fallback>
            </mc:AlternateContent>
          </a:graphicData>
        </a:graphic>
      </p:graphicFrame>
      <p:sp>
        <p:nvSpPr>
          <p:cNvPr id="33" name="TextBox 32"/>
          <p:cNvSpPr txBox="1">
            <a:spLocks noChangeArrowheads="1"/>
          </p:cNvSpPr>
          <p:nvPr/>
        </p:nvSpPr>
        <p:spPr bwMode="auto">
          <a:xfrm>
            <a:off x="4940300" y="1743809"/>
            <a:ext cx="37946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err="1">
                <a:solidFill>
                  <a:srgbClr val="FF0000"/>
                </a:solidFill>
              </a:rPr>
              <a:t>Divde</a:t>
            </a:r>
            <a:r>
              <a:rPr lang="en-CA" sz="2200" dirty="0">
                <a:solidFill>
                  <a:srgbClr val="FF0000"/>
                </a:solidFill>
              </a:rPr>
              <a:t> Rise over Run to Find </a:t>
            </a:r>
            <a:br>
              <a:rPr lang="en-CA" sz="2200" dirty="0">
                <a:solidFill>
                  <a:srgbClr val="FF0000"/>
                </a:solidFill>
              </a:rPr>
            </a:br>
            <a:r>
              <a:rPr lang="en-CA" sz="2200" dirty="0">
                <a:solidFill>
                  <a:srgbClr val="FF0000"/>
                </a:solidFill>
              </a:rPr>
              <a:t>the Slope</a:t>
            </a:r>
          </a:p>
        </p:txBody>
      </p:sp>
      <p:graphicFrame>
        <p:nvGraphicFramePr>
          <p:cNvPr id="39954" name="Object 18"/>
          <p:cNvGraphicFramePr>
            <a:graphicFrameLocks noChangeAspect="1"/>
          </p:cNvGraphicFramePr>
          <p:nvPr>
            <p:extLst>
              <p:ext uri="{D42A27DB-BD31-4B8C-83A1-F6EECF244321}">
                <p14:modId xmlns:p14="http://schemas.microsoft.com/office/powerpoint/2010/main" val="2273677100"/>
              </p:ext>
            </p:extLst>
          </p:nvPr>
        </p:nvGraphicFramePr>
        <p:xfrm>
          <a:off x="6177434" y="2826644"/>
          <a:ext cx="1698625" cy="815975"/>
        </p:xfrm>
        <a:graphic>
          <a:graphicData uri="http://schemas.openxmlformats.org/presentationml/2006/ole">
            <mc:AlternateContent xmlns:mc="http://schemas.openxmlformats.org/markup-compatibility/2006">
              <mc:Choice xmlns:v="urn:schemas-microsoft-com:vml" Requires="v">
                <p:oleObj spid="_x0000_s3090" name="Equation" r:id="rId36" imgW="901440" imgH="431640" progId="Equation.DSMT4">
                  <p:embed/>
                </p:oleObj>
              </mc:Choice>
              <mc:Fallback>
                <p:oleObj name="Equation" r:id="rId36" imgW="901440" imgH="431640" progId="Equation.DSMT4">
                  <p:embed/>
                  <p:pic>
                    <p:nvPicPr>
                      <p:cNvPr id="39954" name="Object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77434" y="2826644"/>
                        <a:ext cx="16986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5" name="Object 19"/>
          <p:cNvGraphicFramePr>
            <a:graphicFrameLocks noChangeAspect="1"/>
          </p:cNvGraphicFramePr>
          <p:nvPr>
            <p:extLst>
              <p:ext uri="{D42A27DB-BD31-4B8C-83A1-F6EECF244321}">
                <p14:modId xmlns:p14="http://schemas.microsoft.com/office/powerpoint/2010/main" val="2195279422"/>
              </p:ext>
            </p:extLst>
          </p:nvPr>
        </p:nvGraphicFramePr>
        <p:xfrm>
          <a:off x="6903317" y="3771405"/>
          <a:ext cx="909638" cy="863600"/>
        </p:xfrm>
        <a:graphic>
          <a:graphicData uri="http://schemas.openxmlformats.org/presentationml/2006/ole">
            <mc:AlternateContent xmlns:mc="http://schemas.openxmlformats.org/markup-compatibility/2006">
              <mc:Choice xmlns:v="urn:schemas-microsoft-com:vml" Requires="v">
                <p:oleObj spid="_x0000_s3091" name="Equation" r:id="rId38" imgW="482400" imgH="457200" progId="Equation.DSMT4">
                  <p:embed/>
                </p:oleObj>
              </mc:Choice>
              <mc:Fallback>
                <p:oleObj name="Equation" r:id="rId38" imgW="482400" imgH="457200" progId="Equation.DSMT4">
                  <p:embed/>
                  <p:pic>
                    <p:nvPicPr>
                      <p:cNvPr id="39955"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903317" y="3771405"/>
                        <a:ext cx="909638"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6" name="Object 20"/>
          <p:cNvGraphicFramePr>
            <a:graphicFrameLocks noChangeAspect="1"/>
          </p:cNvGraphicFramePr>
          <p:nvPr>
            <p:extLst>
              <p:ext uri="{D42A27DB-BD31-4B8C-83A1-F6EECF244321}">
                <p14:modId xmlns:p14="http://schemas.microsoft.com/office/powerpoint/2010/main" val="348401104"/>
              </p:ext>
            </p:extLst>
          </p:nvPr>
        </p:nvGraphicFramePr>
        <p:xfrm>
          <a:off x="6903317" y="4628401"/>
          <a:ext cx="1076325" cy="815975"/>
        </p:xfrm>
        <a:graphic>
          <a:graphicData uri="http://schemas.openxmlformats.org/presentationml/2006/ole">
            <mc:AlternateContent xmlns:mc="http://schemas.openxmlformats.org/markup-compatibility/2006">
              <mc:Choice xmlns:v="urn:schemas-microsoft-com:vml" Requires="v">
                <p:oleObj spid="_x0000_s3092" name="Equation" r:id="rId40" imgW="571320" imgH="431640" progId="Equation.DSMT4">
                  <p:embed/>
                </p:oleObj>
              </mc:Choice>
              <mc:Fallback>
                <p:oleObj name="Equation" r:id="rId40" imgW="571320" imgH="431640" progId="Equation.DSMT4">
                  <p:embed/>
                  <p:pic>
                    <p:nvPicPr>
                      <p:cNvPr id="39956"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903317" y="4628401"/>
                        <a:ext cx="10763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7" name="Object 21"/>
          <p:cNvGraphicFramePr>
            <a:graphicFrameLocks noChangeAspect="1"/>
          </p:cNvGraphicFramePr>
          <p:nvPr>
            <p:extLst>
              <p:ext uri="{D42A27DB-BD31-4B8C-83A1-F6EECF244321}">
                <p14:modId xmlns:p14="http://schemas.microsoft.com/office/powerpoint/2010/main" val="3813089216"/>
              </p:ext>
            </p:extLst>
          </p:nvPr>
        </p:nvGraphicFramePr>
        <p:xfrm>
          <a:off x="6837614" y="5492001"/>
          <a:ext cx="1484312" cy="485775"/>
        </p:xfrm>
        <a:graphic>
          <a:graphicData uri="http://schemas.openxmlformats.org/presentationml/2006/ole">
            <mc:AlternateContent xmlns:mc="http://schemas.openxmlformats.org/markup-compatibility/2006">
              <mc:Choice xmlns:v="urn:schemas-microsoft-com:vml" Requires="v">
                <p:oleObj spid="_x0000_s3093" name="Equation" r:id="rId42" imgW="545760" imgH="177480" progId="Equation.DSMT4">
                  <p:embed/>
                </p:oleObj>
              </mc:Choice>
              <mc:Fallback>
                <p:oleObj name="Equation" r:id="rId42" imgW="545760" imgH="177480" progId="Equation.DSMT4">
                  <p:embed/>
                  <p:pic>
                    <p:nvPicPr>
                      <p:cNvPr id="39957" name="Object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837614" y="5492001"/>
                        <a:ext cx="148431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Box 28">
            <a:extLst>
              <a:ext uri="{FF2B5EF4-FFF2-40B4-BE49-F238E27FC236}">
                <a16:creationId xmlns:a16="http://schemas.microsoft.com/office/drawing/2014/main" id="{053FE1F3-CBE5-4E19-B644-30CF925A6710}"/>
              </a:ext>
            </a:extLst>
          </p:cNvPr>
          <p:cNvSpPr txBox="1">
            <a:spLocks noChangeArrowheads="1"/>
          </p:cNvSpPr>
          <p:nvPr/>
        </p:nvSpPr>
        <p:spPr bwMode="auto">
          <a:xfrm>
            <a:off x="268256" y="5007274"/>
            <a:ext cx="50526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NOW, instead, take “Tan” of the angle!!</a:t>
            </a:r>
          </a:p>
        </p:txBody>
      </p:sp>
      <p:graphicFrame>
        <p:nvGraphicFramePr>
          <p:cNvPr id="30" name="Object 6">
            <a:extLst>
              <a:ext uri="{FF2B5EF4-FFF2-40B4-BE49-F238E27FC236}">
                <a16:creationId xmlns:a16="http://schemas.microsoft.com/office/drawing/2014/main" id="{3F696DE5-100E-4CAB-B649-ED1C5476FD65}"/>
              </a:ext>
            </a:extLst>
          </p:cNvPr>
          <p:cNvGraphicFramePr>
            <a:graphicFrameLocks noChangeAspect="1"/>
          </p:cNvGraphicFramePr>
          <p:nvPr>
            <p:extLst>
              <p:ext uri="{D42A27DB-BD31-4B8C-83A1-F6EECF244321}">
                <p14:modId xmlns:p14="http://schemas.microsoft.com/office/powerpoint/2010/main" val="2150562246"/>
              </p:ext>
            </p:extLst>
          </p:nvPr>
        </p:nvGraphicFramePr>
        <p:xfrm>
          <a:off x="384174" y="5562599"/>
          <a:ext cx="1368485" cy="485775"/>
        </p:xfrm>
        <a:graphic>
          <a:graphicData uri="http://schemas.openxmlformats.org/presentationml/2006/ole">
            <mc:AlternateContent xmlns:mc="http://schemas.openxmlformats.org/markup-compatibility/2006">
              <mc:Choice xmlns:v="urn:schemas-microsoft-com:vml" Requires="v">
                <p:oleObj spid="_x0000_s3094" name="Equation" r:id="rId44" imgW="609480" imgH="215640" progId="Equation.DSMT4">
                  <p:embed/>
                </p:oleObj>
              </mc:Choice>
              <mc:Fallback>
                <p:oleObj name="Equation" r:id="rId44" imgW="609480" imgH="215640" progId="Equation.DSMT4">
                  <p:embed/>
                  <p:pic>
                    <p:nvPicPr>
                      <p:cNvPr id="30" name="Object 6">
                        <a:extLst>
                          <a:ext uri="{FF2B5EF4-FFF2-40B4-BE49-F238E27FC236}">
                            <a16:creationId xmlns:a16="http://schemas.microsoft.com/office/drawing/2014/main" id="{3F696DE5-100E-4CAB-B649-ED1C5476FD65}"/>
                          </a:ext>
                        </a:extLst>
                      </p:cNvPr>
                      <p:cNvPicPr>
                        <a:picLocks noChangeAspect="1" noChangeArrowheads="1"/>
                      </p:cNvPicPr>
                      <p:nvPr/>
                    </p:nvPicPr>
                    <p:blipFill>
                      <a:blip r:embed="rId45"/>
                      <a:srcRect/>
                      <a:stretch>
                        <a:fillRect/>
                      </a:stretch>
                    </p:blipFill>
                    <p:spPr bwMode="auto">
                      <a:xfrm>
                        <a:off x="384174" y="5562599"/>
                        <a:ext cx="1368485" cy="485775"/>
                      </a:xfrm>
                      <a:prstGeom prst="rect">
                        <a:avLst/>
                      </a:prstGeom>
                      <a:noFill/>
                      <a:ln>
                        <a:noFill/>
                      </a:ln>
                      <a:effectLst/>
                    </p:spPr>
                  </p:pic>
                </p:oleObj>
              </mc:Fallback>
            </mc:AlternateContent>
          </a:graphicData>
        </a:graphic>
      </p:graphicFrame>
      <p:graphicFrame>
        <p:nvGraphicFramePr>
          <p:cNvPr id="31" name="Object 6">
            <a:extLst>
              <a:ext uri="{FF2B5EF4-FFF2-40B4-BE49-F238E27FC236}">
                <a16:creationId xmlns:a16="http://schemas.microsoft.com/office/drawing/2014/main" id="{8F0F9C7E-367A-4FC9-8ACC-BD97B3EE79D9}"/>
              </a:ext>
            </a:extLst>
          </p:cNvPr>
          <p:cNvGraphicFramePr>
            <a:graphicFrameLocks noChangeAspect="1"/>
          </p:cNvGraphicFramePr>
          <p:nvPr>
            <p:extLst>
              <p:ext uri="{D42A27DB-BD31-4B8C-83A1-F6EECF244321}">
                <p14:modId xmlns:p14="http://schemas.microsoft.com/office/powerpoint/2010/main" val="3957877046"/>
              </p:ext>
            </p:extLst>
          </p:nvPr>
        </p:nvGraphicFramePr>
        <p:xfrm>
          <a:off x="1760464" y="5668192"/>
          <a:ext cx="1852613" cy="400050"/>
        </p:xfrm>
        <a:graphic>
          <a:graphicData uri="http://schemas.openxmlformats.org/presentationml/2006/ole">
            <mc:AlternateContent xmlns:mc="http://schemas.openxmlformats.org/markup-compatibility/2006">
              <mc:Choice xmlns:v="urn:schemas-microsoft-com:vml" Requires="v">
                <p:oleObj spid="_x0000_s3095" name="Equation" r:id="rId46" imgW="825480" imgH="177480" progId="Equation.DSMT4">
                  <p:embed/>
                </p:oleObj>
              </mc:Choice>
              <mc:Fallback>
                <p:oleObj name="Equation" r:id="rId46" imgW="825480" imgH="177480" progId="Equation.DSMT4">
                  <p:embed/>
                  <p:pic>
                    <p:nvPicPr>
                      <p:cNvPr id="31" name="Object 6">
                        <a:extLst>
                          <a:ext uri="{FF2B5EF4-FFF2-40B4-BE49-F238E27FC236}">
                            <a16:creationId xmlns:a16="http://schemas.microsoft.com/office/drawing/2014/main" id="{8F0F9C7E-367A-4FC9-8ACC-BD97B3EE79D9}"/>
                          </a:ext>
                        </a:extLst>
                      </p:cNvPr>
                      <p:cNvPicPr>
                        <a:picLocks noChangeAspect="1" noChangeArrowheads="1"/>
                      </p:cNvPicPr>
                      <p:nvPr/>
                    </p:nvPicPr>
                    <p:blipFill>
                      <a:blip r:embed="rId47"/>
                      <a:srcRect/>
                      <a:stretch>
                        <a:fillRect/>
                      </a:stretch>
                    </p:blipFill>
                    <p:spPr bwMode="auto">
                      <a:xfrm>
                        <a:off x="1760464" y="5668192"/>
                        <a:ext cx="1852613" cy="400050"/>
                      </a:xfrm>
                      <a:prstGeom prst="rect">
                        <a:avLst/>
                      </a:prstGeom>
                      <a:noFill/>
                      <a:ln>
                        <a:noFill/>
                      </a:ln>
                      <a:effectLst/>
                    </p:spPr>
                  </p:pic>
                </p:oleObj>
              </mc:Fallback>
            </mc:AlternateContent>
          </a:graphicData>
        </a:graphic>
      </p:graphicFrame>
      <p:sp>
        <p:nvSpPr>
          <p:cNvPr id="32" name="TextBox 31">
            <a:extLst>
              <a:ext uri="{FF2B5EF4-FFF2-40B4-BE49-F238E27FC236}">
                <a16:creationId xmlns:a16="http://schemas.microsoft.com/office/drawing/2014/main" id="{F3E0303E-60EA-411C-9F10-8D6A49D6C9C5}"/>
              </a:ext>
            </a:extLst>
          </p:cNvPr>
          <p:cNvSpPr txBox="1">
            <a:spLocks noChangeArrowheads="1"/>
          </p:cNvSpPr>
          <p:nvPr/>
        </p:nvSpPr>
        <p:spPr bwMode="auto">
          <a:xfrm>
            <a:off x="35496" y="6165304"/>
            <a:ext cx="30732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What do you notice?? </a:t>
            </a:r>
          </a:p>
        </p:txBody>
      </p:sp>
      <p:sp>
        <p:nvSpPr>
          <p:cNvPr id="34" name="TextBox 33">
            <a:extLst>
              <a:ext uri="{FF2B5EF4-FFF2-40B4-BE49-F238E27FC236}">
                <a16:creationId xmlns:a16="http://schemas.microsoft.com/office/drawing/2014/main" id="{9E109913-9B1B-4266-84B1-1452574187BC}"/>
              </a:ext>
            </a:extLst>
          </p:cNvPr>
          <p:cNvSpPr txBox="1">
            <a:spLocks noChangeArrowheads="1"/>
          </p:cNvSpPr>
          <p:nvPr/>
        </p:nvSpPr>
        <p:spPr bwMode="auto">
          <a:xfrm>
            <a:off x="2818691" y="6166465"/>
            <a:ext cx="5555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Tan the angle of Inclination to get the slope</a:t>
            </a:r>
          </a:p>
        </p:txBody>
      </p:sp>
    </p:spTree>
    <p:extLst>
      <p:ext uri="{BB962C8B-B14F-4D97-AF65-F5344CB8AC3E}">
        <p14:creationId xmlns:p14="http://schemas.microsoft.com/office/powerpoint/2010/main" val="1791877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blinds(horizontal)">
                                      <p:cBhvr>
                                        <p:cTn id="12" dur="500"/>
                                        <p:tgtEl>
                                          <p:spTgt spid="39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blinds(horizontal)">
                                      <p:cBhvr>
                                        <p:cTn id="17" dur="500"/>
                                        <p:tgtEl>
                                          <p:spTgt spid="39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blinds(horizontal)">
                                      <p:cBhvr>
                                        <p:cTn id="22" dur="500"/>
                                        <p:tgtEl>
                                          <p:spTgt spid="399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animEffect transition="in" filter="blinds(horizontal)">
                                      <p:cBhvr>
                                        <p:cTn id="27" dur="500"/>
                                        <p:tgtEl>
                                          <p:spTgt spid="399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9944"/>
                                        </p:tgtEl>
                                        <p:attrNameLst>
                                          <p:attrName>style.visibility</p:attrName>
                                        </p:attrNameLst>
                                      </p:cBhvr>
                                      <p:to>
                                        <p:strVal val="visible"/>
                                      </p:to>
                                    </p:set>
                                    <p:animEffect transition="in" filter="blinds(horizontal)">
                                      <p:cBhvr>
                                        <p:cTn id="32" dur="500"/>
                                        <p:tgtEl>
                                          <p:spTgt spid="399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9945"/>
                                        </p:tgtEl>
                                        <p:attrNameLst>
                                          <p:attrName>style.visibility</p:attrName>
                                        </p:attrNameLst>
                                      </p:cBhvr>
                                      <p:to>
                                        <p:strVal val="visible"/>
                                      </p:to>
                                    </p:set>
                                    <p:animEffect transition="in" filter="blinds(horizontal)">
                                      <p:cBhvr>
                                        <p:cTn id="37" dur="500"/>
                                        <p:tgtEl>
                                          <p:spTgt spid="399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9946"/>
                                        </p:tgtEl>
                                        <p:attrNameLst>
                                          <p:attrName>style.visibility</p:attrName>
                                        </p:attrNameLst>
                                      </p:cBhvr>
                                      <p:to>
                                        <p:strVal val="visible"/>
                                      </p:to>
                                    </p:set>
                                    <p:animEffect transition="in" filter="blinds(horizontal)">
                                      <p:cBhvr>
                                        <p:cTn id="42" dur="500"/>
                                        <p:tgtEl>
                                          <p:spTgt spid="399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9947"/>
                                        </p:tgtEl>
                                        <p:attrNameLst>
                                          <p:attrName>style.visibility</p:attrName>
                                        </p:attrNameLst>
                                      </p:cBhvr>
                                      <p:to>
                                        <p:strVal val="visible"/>
                                      </p:to>
                                    </p:set>
                                    <p:animEffect transition="in" filter="blinds(horizontal)">
                                      <p:cBhvr>
                                        <p:cTn id="47" dur="500"/>
                                        <p:tgtEl>
                                          <p:spTgt spid="399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9948"/>
                                        </p:tgtEl>
                                        <p:attrNameLst>
                                          <p:attrName>style.visibility</p:attrName>
                                        </p:attrNameLst>
                                      </p:cBhvr>
                                      <p:to>
                                        <p:strVal val="visible"/>
                                      </p:to>
                                    </p:set>
                                    <p:animEffect transition="in" filter="blinds(horizontal)">
                                      <p:cBhvr>
                                        <p:cTn id="52" dur="500"/>
                                        <p:tgtEl>
                                          <p:spTgt spid="399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9949"/>
                                        </p:tgtEl>
                                        <p:attrNameLst>
                                          <p:attrName>style.visibility</p:attrName>
                                        </p:attrNameLst>
                                      </p:cBhvr>
                                      <p:to>
                                        <p:strVal val="visible"/>
                                      </p:to>
                                    </p:set>
                                    <p:animEffect transition="in" filter="blinds(horizontal)">
                                      <p:cBhvr>
                                        <p:cTn id="57" dur="500"/>
                                        <p:tgtEl>
                                          <p:spTgt spid="3994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9950"/>
                                        </p:tgtEl>
                                        <p:attrNameLst>
                                          <p:attrName>style.visibility</p:attrName>
                                        </p:attrNameLst>
                                      </p:cBhvr>
                                      <p:to>
                                        <p:strVal val="visible"/>
                                      </p:to>
                                    </p:set>
                                    <p:animEffect transition="in" filter="blinds(horizontal)">
                                      <p:cBhvr>
                                        <p:cTn id="62" dur="500"/>
                                        <p:tgtEl>
                                          <p:spTgt spid="399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39951"/>
                                        </p:tgtEl>
                                        <p:attrNameLst>
                                          <p:attrName>style.visibility</p:attrName>
                                        </p:attrNameLst>
                                      </p:cBhvr>
                                      <p:to>
                                        <p:strVal val="visible"/>
                                      </p:to>
                                    </p:set>
                                    <p:animEffect transition="in" filter="blinds(horizontal)">
                                      <p:cBhvr>
                                        <p:cTn id="67" dur="500"/>
                                        <p:tgtEl>
                                          <p:spTgt spid="399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39952"/>
                                        </p:tgtEl>
                                        <p:attrNameLst>
                                          <p:attrName>style.visibility</p:attrName>
                                        </p:attrNameLst>
                                      </p:cBhvr>
                                      <p:to>
                                        <p:strVal val="visible"/>
                                      </p:to>
                                    </p:set>
                                    <p:animEffect transition="in" filter="blinds(horizontal)">
                                      <p:cBhvr>
                                        <p:cTn id="72" dur="500"/>
                                        <p:tgtEl>
                                          <p:spTgt spid="3995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39953"/>
                                        </p:tgtEl>
                                        <p:attrNameLst>
                                          <p:attrName>style.visibility</p:attrName>
                                        </p:attrNameLst>
                                      </p:cBhvr>
                                      <p:to>
                                        <p:strVal val="visible"/>
                                      </p:to>
                                    </p:set>
                                    <p:animEffect transition="in" filter="blinds(horizontal)">
                                      <p:cBhvr>
                                        <p:cTn id="77" dur="500"/>
                                        <p:tgtEl>
                                          <p:spTgt spid="3995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39954"/>
                                        </p:tgtEl>
                                        <p:attrNameLst>
                                          <p:attrName>style.visibility</p:attrName>
                                        </p:attrNameLst>
                                      </p:cBhvr>
                                      <p:to>
                                        <p:strVal val="visible"/>
                                      </p:to>
                                    </p:set>
                                    <p:animEffect transition="in" filter="blinds(horizontal)">
                                      <p:cBhvr>
                                        <p:cTn id="87" dur="500"/>
                                        <p:tgtEl>
                                          <p:spTgt spid="3995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39955"/>
                                        </p:tgtEl>
                                        <p:attrNameLst>
                                          <p:attrName>style.visibility</p:attrName>
                                        </p:attrNameLst>
                                      </p:cBhvr>
                                      <p:to>
                                        <p:strVal val="visible"/>
                                      </p:to>
                                    </p:set>
                                    <p:animEffect transition="in" filter="blinds(horizontal)">
                                      <p:cBhvr>
                                        <p:cTn id="92" dur="500"/>
                                        <p:tgtEl>
                                          <p:spTgt spid="3995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39956"/>
                                        </p:tgtEl>
                                        <p:attrNameLst>
                                          <p:attrName>style.visibility</p:attrName>
                                        </p:attrNameLst>
                                      </p:cBhvr>
                                      <p:to>
                                        <p:strVal val="visible"/>
                                      </p:to>
                                    </p:set>
                                    <p:animEffect transition="in" filter="blinds(horizontal)">
                                      <p:cBhvr>
                                        <p:cTn id="97" dur="500"/>
                                        <p:tgtEl>
                                          <p:spTgt spid="3995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39957"/>
                                        </p:tgtEl>
                                        <p:attrNameLst>
                                          <p:attrName>style.visibility</p:attrName>
                                        </p:attrNameLst>
                                      </p:cBhvr>
                                      <p:to>
                                        <p:strVal val="visible"/>
                                      </p:to>
                                    </p:set>
                                    <p:animEffect transition="in" filter="blinds(horizontal)">
                                      <p:cBhvr>
                                        <p:cTn id="102" dur="500"/>
                                        <p:tgtEl>
                                          <p:spTgt spid="3995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linds(horizontal)">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linds(horizont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linds(horizont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blinds(horizontal)">
                                      <p:cBhvr>
                                        <p:cTn id="1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29" grpId="0"/>
      <p:bldP spid="3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626114"/>
          </a:xfrm>
        </p:spPr>
        <p:txBody>
          <a:bodyPr/>
          <a:lstStyle/>
          <a:p>
            <a:pPr>
              <a:defRPr/>
            </a:pPr>
            <a:r>
              <a:rPr lang="en-CA" sz="2600" dirty="0"/>
              <a:t>I) Problems Involving Right Triangles</a:t>
            </a:r>
          </a:p>
        </p:txBody>
      </p:sp>
      <p:sp>
        <p:nvSpPr>
          <p:cNvPr id="3" name="Content Placeholder 2"/>
          <p:cNvSpPr>
            <a:spLocks noGrp="1"/>
          </p:cNvSpPr>
          <p:nvPr>
            <p:ph sz="quarter" idx="1"/>
          </p:nvPr>
        </p:nvSpPr>
        <p:spPr>
          <a:xfrm>
            <a:off x="211535" y="945097"/>
            <a:ext cx="8659509" cy="2303070"/>
          </a:xfrm>
        </p:spPr>
        <p:txBody>
          <a:bodyPr>
            <a:normAutofit lnSpcReduction="10000"/>
          </a:bodyPr>
          <a:lstStyle/>
          <a:p>
            <a:r>
              <a:rPr lang="en-CA" sz="2200" dirty="0"/>
              <a:t>When solving problems involving a combination of right triangles</a:t>
            </a:r>
          </a:p>
          <a:p>
            <a:pPr lvl="1"/>
            <a:r>
              <a:rPr lang="en-CA" sz="2200" dirty="0"/>
              <a:t>Separate the diagram into different RT’s</a:t>
            </a:r>
          </a:p>
          <a:p>
            <a:pPr lvl="1"/>
            <a:r>
              <a:rPr lang="en-CA" sz="2200" dirty="0"/>
              <a:t>Find out what you need from each triangle</a:t>
            </a:r>
          </a:p>
          <a:p>
            <a:pPr lvl="1"/>
            <a:r>
              <a:rPr lang="en-CA" sz="2200" dirty="0"/>
              <a:t>Solve each RT separately, but only for sides/angles that you need</a:t>
            </a:r>
          </a:p>
        </p:txBody>
      </p:sp>
      <p:sp>
        <p:nvSpPr>
          <p:cNvPr id="4" name="Content Placeholder 2"/>
          <p:cNvSpPr txBox="1">
            <a:spLocks/>
          </p:cNvSpPr>
          <p:nvPr/>
        </p:nvSpPr>
        <p:spPr bwMode="auto">
          <a:xfrm>
            <a:off x="40111" y="3229577"/>
            <a:ext cx="870810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buFont typeface="Wingdings" pitchFamily="2" charset="2"/>
              <a:buNone/>
            </a:pPr>
            <a:r>
              <a:rPr lang="en-US" sz="2200" dirty="0"/>
              <a:t>    Ex#1) Given that AD =17cm, </a:t>
            </a:r>
            <a:r>
              <a:rPr lang="en-US" sz="2200" dirty="0">
                <a:sym typeface="Symbol" pitchFamily="18" charset="2"/>
              </a:rPr>
              <a:t></a:t>
            </a:r>
            <a:r>
              <a:rPr lang="en-US" sz="2200" dirty="0"/>
              <a:t>ABD =25</a:t>
            </a:r>
            <a:r>
              <a:rPr lang="en-US" sz="2200" dirty="0">
                <a:sym typeface="Symbol" pitchFamily="18" charset="2"/>
              </a:rPr>
              <a:t></a:t>
            </a:r>
            <a:r>
              <a:rPr lang="en-US" sz="2200" dirty="0"/>
              <a:t>, </a:t>
            </a:r>
            <a:r>
              <a:rPr lang="en-US" sz="2200" dirty="0">
                <a:sym typeface="Symbol" pitchFamily="18" charset="2"/>
              </a:rPr>
              <a:t>A</a:t>
            </a:r>
            <a:r>
              <a:rPr lang="en-US" sz="2200" dirty="0"/>
              <a:t>CD =40</a:t>
            </a:r>
            <a:r>
              <a:rPr lang="en-US" sz="2200" dirty="0">
                <a:sym typeface="Symbol" pitchFamily="18" charset="2"/>
              </a:rPr>
              <a:t></a:t>
            </a:r>
            <a:r>
              <a:rPr lang="en-US" sz="2200" dirty="0"/>
              <a:t>, find BC</a:t>
            </a:r>
            <a:endParaRPr lang="en-CA" sz="2200" dirty="0"/>
          </a:p>
        </p:txBody>
      </p:sp>
      <p:sp>
        <p:nvSpPr>
          <p:cNvPr id="5" name="AutoShape 2"/>
          <p:cNvSpPr>
            <a:spLocks noChangeArrowheads="1"/>
          </p:cNvSpPr>
          <p:nvPr/>
        </p:nvSpPr>
        <p:spPr bwMode="auto">
          <a:xfrm>
            <a:off x="2205722" y="3932797"/>
            <a:ext cx="1257300" cy="1214437"/>
          </a:xfrm>
          <a:prstGeom prst="rtTriangle">
            <a:avLst/>
          </a:prstGeom>
          <a:solidFill>
            <a:srgbClr val="FFFFFF"/>
          </a:solidFill>
          <a:ln w="22225">
            <a:solidFill>
              <a:srgbClr val="FF0000"/>
            </a:solidFill>
            <a:miter lim="800000"/>
            <a:headEnd/>
            <a:tailEnd/>
          </a:ln>
        </p:spPr>
        <p:txBody>
          <a:bodyPr/>
          <a:lstStyle/>
          <a:p>
            <a:endParaRPr lang="en-CA">
              <a:latin typeface="Century Schoolbook" pitchFamily="18" charset="0"/>
            </a:endParaRPr>
          </a:p>
        </p:txBody>
      </p:sp>
      <p:sp>
        <p:nvSpPr>
          <p:cNvPr id="6" name="AutoShape 3"/>
          <p:cNvSpPr>
            <a:spLocks noChangeArrowheads="1"/>
          </p:cNvSpPr>
          <p:nvPr/>
        </p:nvSpPr>
        <p:spPr bwMode="auto">
          <a:xfrm flipH="1">
            <a:off x="302310" y="3932797"/>
            <a:ext cx="1885950" cy="1214437"/>
          </a:xfrm>
          <a:prstGeom prst="rtTriangle">
            <a:avLst/>
          </a:prstGeom>
          <a:solidFill>
            <a:srgbClr val="FFFFFF"/>
          </a:solidFill>
          <a:ln w="22225">
            <a:solidFill>
              <a:srgbClr val="FF0000"/>
            </a:solidFill>
            <a:miter lim="800000"/>
            <a:headEnd/>
            <a:tailEnd/>
          </a:ln>
        </p:spPr>
        <p:txBody>
          <a:bodyPr/>
          <a:lstStyle/>
          <a:p>
            <a:endParaRPr lang="en-CA">
              <a:latin typeface="Century Schoolbook"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46540380"/>
              </p:ext>
            </p:extLst>
          </p:nvPr>
        </p:nvGraphicFramePr>
        <p:xfrm>
          <a:off x="126097" y="5147234"/>
          <a:ext cx="315913" cy="342900"/>
        </p:xfrm>
        <a:graphic>
          <a:graphicData uri="http://schemas.openxmlformats.org/presentationml/2006/ole">
            <mc:AlternateContent xmlns:mc="http://schemas.openxmlformats.org/markup-compatibility/2006">
              <mc:Choice xmlns:v="urn:schemas-microsoft-com:vml" Requires="v">
                <p:oleObj spid="_x0000_s4098" name="Equation" r:id="rId4" imgW="152280" imgH="164880" progId="Equation.DSMT4">
                  <p:embed/>
                </p:oleObj>
              </mc:Choice>
              <mc:Fallback>
                <p:oleObj name="Equation" r:id="rId4" imgW="152280" imgH="16488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97" y="5147234"/>
                        <a:ext cx="31591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9923088"/>
              </p:ext>
            </p:extLst>
          </p:nvPr>
        </p:nvGraphicFramePr>
        <p:xfrm>
          <a:off x="2019985" y="3547034"/>
          <a:ext cx="315912" cy="342900"/>
        </p:xfrm>
        <a:graphic>
          <a:graphicData uri="http://schemas.openxmlformats.org/presentationml/2006/ole">
            <mc:AlternateContent xmlns:mc="http://schemas.openxmlformats.org/markup-compatibility/2006">
              <mc:Choice xmlns:v="urn:schemas-microsoft-com:vml" Requires="v">
                <p:oleObj spid="_x0000_s4099" name="Equation" r:id="rId6" imgW="152280" imgH="164880" progId="Equation.DSMT4">
                  <p:embed/>
                </p:oleObj>
              </mc:Choice>
              <mc:Fallback>
                <p:oleObj name="Equation" r:id="rId6" imgW="152280" imgH="16488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985" y="3547034"/>
                        <a:ext cx="31591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1719662"/>
              </p:ext>
            </p:extLst>
          </p:nvPr>
        </p:nvGraphicFramePr>
        <p:xfrm>
          <a:off x="3372535" y="5104372"/>
          <a:ext cx="342900" cy="368300"/>
        </p:xfrm>
        <a:graphic>
          <a:graphicData uri="http://schemas.openxmlformats.org/presentationml/2006/ole">
            <mc:AlternateContent xmlns:mc="http://schemas.openxmlformats.org/markup-compatibility/2006">
              <mc:Choice xmlns:v="urn:schemas-microsoft-com:vml" Requires="v">
                <p:oleObj spid="_x0000_s4100" name="Equation" r:id="rId8" imgW="164880" imgH="177480" progId="Equation.DSMT4">
                  <p:embed/>
                </p:oleObj>
              </mc:Choice>
              <mc:Fallback>
                <p:oleObj name="Equation" r:id="rId8" imgW="164880" imgH="17748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2535" y="5104372"/>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84703804"/>
              </p:ext>
            </p:extLst>
          </p:nvPr>
        </p:nvGraphicFramePr>
        <p:xfrm>
          <a:off x="2032685" y="5155172"/>
          <a:ext cx="369887" cy="342900"/>
        </p:xfrm>
        <a:graphic>
          <a:graphicData uri="http://schemas.openxmlformats.org/presentationml/2006/ole">
            <mc:AlternateContent xmlns:mc="http://schemas.openxmlformats.org/markup-compatibility/2006">
              <mc:Choice xmlns:v="urn:schemas-microsoft-com:vml" Requires="v">
                <p:oleObj spid="_x0000_s4101" name="Equation" r:id="rId10" imgW="177480" imgH="164880" progId="Equation.DSMT4">
                  <p:embed/>
                </p:oleObj>
              </mc:Choice>
              <mc:Fallback>
                <p:oleObj name="Equation" r:id="rId10" imgW="177480" imgH="164880" progId="Equation.DSMT4">
                  <p:embed/>
                  <p:pic>
                    <p:nvPicPr>
                      <p:cNvPr id="1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2685" y="5155172"/>
                        <a:ext cx="36988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62512965"/>
              </p:ext>
            </p:extLst>
          </p:nvPr>
        </p:nvGraphicFramePr>
        <p:xfrm>
          <a:off x="2902635" y="4848784"/>
          <a:ext cx="354012" cy="300038"/>
        </p:xfrm>
        <a:graphic>
          <a:graphicData uri="http://schemas.openxmlformats.org/presentationml/2006/ole">
            <mc:AlternateContent xmlns:mc="http://schemas.openxmlformats.org/markup-compatibility/2006">
              <mc:Choice xmlns:v="urn:schemas-microsoft-com:vml" Requires="v">
                <p:oleObj spid="_x0000_s4102" name="Equation" r:id="rId12" imgW="253800" imgH="215640" progId="Equation.DSMT4">
                  <p:embed/>
                </p:oleObj>
              </mc:Choice>
              <mc:Fallback>
                <p:oleObj name="Equation" r:id="rId12" imgW="253800" imgH="215640" progId="Equation.DSMT4">
                  <p:embed/>
                  <p:pic>
                    <p:nvPicPr>
                      <p:cNvPr id="11"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2635" y="4848784"/>
                        <a:ext cx="354012"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08577018"/>
              </p:ext>
            </p:extLst>
          </p:nvPr>
        </p:nvGraphicFramePr>
        <p:xfrm>
          <a:off x="553135" y="4874184"/>
          <a:ext cx="352425" cy="300038"/>
        </p:xfrm>
        <a:graphic>
          <a:graphicData uri="http://schemas.openxmlformats.org/presentationml/2006/ole">
            <mc:AlternateContent xmlns:mc="http://schemas.openxmlformats.org/markup-compatibility/2006">
              <mc:Choice xmlns:v="urn:schemas-microsoft-com:vml" Requires="v">
                <p:oleObj spid="_x0000_s4103" name="Equation" r:id="rId14" imgW="253800" imgH="215640" progId="Equation.DSMT4">
                  <p:embed/>
                </p:oleObj>
              </mc:Choice>
              <mc:Fallback>
                <p:oleObj name="Equation" r:id="rId14" imgW="253800" imgH="215640" progId="Equation.DSMT4">
                  <p:embed/>
                  <p:pic>
                    <p:nvPicPr>
                      <p:cNvPr id="12"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135" y="4874184"/>
                        <a:ext cx="352425"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1"/>
          <p:cNvSpPr txBox="1">
            <a:spLocks noChangeArrowheads="1"/>
          </p:cNvSpPr>
          <p:nvPr/>
        </p:nvSpPr>
        <p:spPr bwMode="auto">
          <a:xfrm>
            <a:off x="4291607" y="3732659"/>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Gather Information:</a:t>
            </a:r>
          </a:p>
        </p:txBody>
      </p:sp>
      <p:graphicFrame>
        <p:nvGraphicFramePr>
          <p:cNvPr id="14" name="Object 12"/>
          <p:cNvGraphicFramePr>
            <a:graphicFrameLocks noChangeAspect="1"/>
          </p:cNvGraphicFramePr>
          <p:nvPr>
            <p:extLst>
              <p:ext uri="{D42A27DB-BD31-4B8C-83A1-F6EECF244321}">
                <p14:modId xmlns:p14="http://schemas.microsoft.com/office/powerpoint/2010/main" val="225417363"/>
              </p:ext>
            </p:extLst>
          </p:nvPr>
        </p:nvGraphicFramePr>
        <p:xfrm>
          <a:off x="2191435" y="4448734"/>
          <a:ext cx="546100" cy="247650"/>
        </p:xfrm>
        <a:graphic>
          <a:graphicData uri="http://schemas.openxmlformats.org/presentationml/2006/ole">
            <mc:AlternateContent xmlns:mc="http://schemas.openxmlformats.org/markup-compatibility/2006">
              <mc:Choice xmlns:v="urn:schemas-microsoft-com:vml" Requires="v">
                <p:oleObj spid="_x0000_s4104" name="Equation" r:id="rId16" imgW="393480" imgH="177480" progId="Equation.DSMT4">
                  <p:embed/>
                </p:oleObj>
              </mc:Choice>
              <mc:Fallback>
                <p:oleObj name="Equation" r:id="rId16" imgW="393480" imgH="177480" progId="Equation.DSMT4">
                  <p:embed/>
                  <p:pic>
                    <p:nvPicPr>
                      <p:cNvPr id="14"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1435" y="4448734"/>
                        <a:ext cx="5461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3"/>
          <p:cNvSpPr txBox="1">
            <a:spLocks noChangeArrowheads="1"/>
          </p:cNvSpPr>
          <p:nvPr/>
        </p:nvSpPr>
        <p:spPr bwMode="auto">
          <a:xfrm>
            <a:off x="6488707" y="3732659"/>
            <a:ext cx="191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t>2 Right Triangles</a:t>
            </a:r>
          </a:p>
        </p:txBody>
      </p:sp>
      <p:sp>
        <p:nvSpPr>
          <p:cNvPr id="16" name="AutoShape 3"/>
          <p:cNvSpPr>
            <a:spLocks noChangeArrowheads="1"/>
          </p:cNvSpPr>
          <p:nvPr/>
        </p:nvSpPr>
        <p:spPr bwMode="auto">
          <a:xfrm flipH="1">
            <a:off x="4645620" y="4623247"/>
            <a:ext cx="1117600" cy="708025"/>
          </a:xfrm>
          <a:prstGeom prst="rtTriangle">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graphicFrame>
        <p:nvGraphicFramePr>
          <p:cNvPr id="17" name="Object 13"/>
          <p:cNvGraphicFramePr>
            <a:graphicFrameLocks noChangeAspect="1"/>
          </p:cNvGraphicFramePr>
          <p:nvPr>
            <p:extLst>
              <p:ext uri="{D42A27DB-BD31-4B8C-83A1-F6EECF244321}">
                <p14:modId xmlns:p14="http://schemas.microsoft.com/office/powerpoint/2010/main" val="2568340148"/>
              </p:ext>
            </p:extLst>
          </p:nvPr>
        </p:nvGraphicFramePr>
        <p:xfrm>
          <a:off x="4397970" y="5299522"/>
          <a:ext cx="285750" cy="309562"/>
        </p:xfrm>
        <a:graphic>
          <a:graphicData uri="http://schemas.openxmlformats.org/presentationml/2006/ole">
            <mc:AlternateContent xmlns:mc="http://schemas.openxmlformats.org/markup-compatibility/2006">
              <mc:Choice xmlns:v="urn:schemas-microsoft-com:vml" Requires="v">
                <p:oleObj spid="_x0000_s4105" name="Equation" r:id="rId18" imgW="152280" imgH="164880" progId="Equation.DSMT4">
                  <p:embed/>
                </p:oleObj>
              </mc:Choice>
              <mc:Fallback>
                <p:oleObj name="Equation" r:id="rId18" imgW="152280" imgH="164880" progId="Equation.DSMT4">
                  <p:embed/>
                  <p:pic>
                    <p:nvPicPr>
                      <p:cNvPr id="17"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970" y="5299522"/>
                        <a:ext cx="28575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4"/>
          <p:cNvGraphicFramePr>
            <a:graphicFrameLocks noChangeAspect="1"/>
          </p:cNvGraphicFramePr>
          <p:nvPr>
            <p:extLst>
              <p:ext uri="{D42A27DB-BD31-4B8C-83A1-F6EECF244321}">
                <p14:modId xmlns:p14="http://schemas.microsoft.com/office/powerpoint/2010/main" val="3452485233"/>
              </p:ext>
            </p:extLst>
          </p:nvPr>
        </p:nvGraphicFramePr>
        <p:xfrm>
          <a:off x="5655270" y="4337497"/>
          <a:ext cx="263525" cy="287337"/>
        </p:xfrm>
        <a:graphic>
          <a:graphicData uri="http://schemas.openxmlformats.org/presentationml/2006/ole">
            <mc:AlternateContent xmlns:mc="http://schemas.openxmlformats.org/markup-compatibility/2006">
              <mc:Choice xmlns:v="urn:schemas-microsoft-com:vml" Requires="v">
                <p:oleObj spid="_x0000_s4106" name="Equation" r:id="rId19" imgW="152280" imgH="164880" progId="Equation.DSMT4">
                  <p:embed/>
                </p:oleObj>
              </mc:Choice>
              <mc:Fallback>
                <p:oleObj name="Equation" r:id="rId19" imgW="152280" imgH="164880" progId="Equation.DSMT4">
                  <p:embed/>
                  <p:pic>
                    <p:nvPicPr>
                      <p:cNvPr id="18"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5270" y="4337497"/>
                        <a:ext cx="2635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5"/>
          <p:cNvGraphicFramePr>
            <a:graphicFrameLocks noChangeAspect="1"/>
          </p:cNvGraphicFramePr>
          <p:nvPr>
            <p:extLst>
              <p:ext uri="{D42A27DB-BD31-4B8C-83A1-F6EECF244321}">
                <p14:modId xmlns:p14="http://schemas.microsoft.com/office/powerpoint/2010/main" val="4093516043"/>
              </p:ext>
            </p:extLst>
          </p:nvPr>
        </p:nvGraphicFramePr>
        <p:xfrm>
          <a:off x="5704482" y="5288409"/>
          <a:ext cx="314325" cy="292100"/>
        </p:xfrm>
        <a:graphic>
          <a:graphicData uri="http://schemas.openxmlformats.org/presentationml/2006/ole">
            <mc:AlternateContent xmlns:mc="http://schemas.openxmlformats.org/markup-compatibility/2006">
              <mc:Choice xmlns:v="urn:schemas-microsoft-com:vml" Requires="v">
                <p:oleObj spid="_x0000_s4107" name="Equation" r:id="rId20" imgW="177480" imgH="164880" progId="Equation.DSMT4">
                  <p:embed/>
                </p:oleObj>
              </mc:Choice>
              <mc:Fallback>
                <p:oleObj name="Equation" r:id="rId20" imgW="177480" imgH="164880" progId="Equation.DSMT4">
                  <p:embed/>
                  <p:pic>
                    <p:nvPicPr>
                      <p:cNvPr id="19"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4482" y="5288409"/>
                        <a:ext cx="31432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AutoShape 2"/>
          <p:cNvSpPr>
            <a:spLocks noChangeArrowheads="1"/>
          </p:cNvSpPr>
          <p:nvPr/>
        </p:nvSpPr>
        <p:spPr bwMode="auto">
          <a:xfrm>
            <a:off x="7366595" y="4551809"/>
            <a:ext cx="855662" cy="839788"/>
          </a:xfrm>
          <a:prstGeom prst="rtTriangle">
            <a:avLst/>
          </a:prstGeom>
          <a:solidFill>
            <a:srgbClr val="FFFFFF"/>
          </a:solidFill>
          <a:ln w="22225">
            <a:solidFill>
              <a:srgbClr val="FF0000"/>
            </a:solidFill>
            <a:miter lim="800000"/>
            <a:headEnd/>
            <a:tailEnd/>
          </a:ln>
        </p:spPr>
        <p:txBody>
          <a:bodyPr/>
          <a:lstStyle/>
          <a:p>
            <a:endParaRPr lang="en-CA">
              <a:latin typeface="Century Schoolbook" pitchFamily="18" charset="0"/>
            </a:endParaRPr>
          </a:p>
        </p:txBody>
      </p:sp>
      <p:graphicFrame>
        <p:nvGraphicFramePr>
          <p:cNvPr id="21" name="Object 16"/>
          <p:cNvGraphicFramePr>
            <a:graphicFrameLocks noChangeAspect="1"/>
          </p:cNvGraphicFramePr>
          <p:nvPr>
            <p:extLst>
              <p:ext uri="{D42A27DB-BD31-4B8C-83A1-F6EECF244321}">
                <p14:modId xmlns:p14="http://schemas.microsoft.com/office/powerpoint/2010/main" val="1840380154"/>
              </p:ext>
            </p:extLst>
          </p:nvPr>
        </p:nvGraphicFramePr>
        <p:xfrm>
          <a:off x="7141170" y="4289872"/>
          <a:ext cx="250825" cy="273050"/>
        </p:xfrm>
        <a:graphic>
          <a:graphicData uri="http://schemas.openxmlformats.org/presentationml/2006/ole">
            <mc:AlternateContent xmlns:mc="http://schemas.openxmlformats.org/markup-compatibility/2006">
              <mc:Choice xmlns:v="urn:schemas-microsoft-com:vml" Requires="v">
                <p:oleObj spid="_x0000_s4108" name="Equation" r:id="rId21" imgW="152280" imgH="164880" progId="Equation.DSMT4">
                  <p:embed/>
                </p:oleObj>
              </mc:Choice>
              <mc:Fallback>
                <p:oleObj name="Equation" r:id="rId21" imgW="152280" imgH="164880" progId="Equation.DSMT4">
                  <p:embed/>
                  <p:pic>
                    <p:nvPicPr>
                      <p:cNvPr id="21"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1170" y="4289872"/>
                        <a:ext cx="25082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7"/>
          <p:cNvGraphicFramePr>
            <a:graphicFrameLocks noChangeAspect="1"/>
          </p:cNvGraphicFramePr>
          <p:nvPr>
            <p:extLst>
              <p:ext uri="{D42A27DB-BD31-4B8C-83A1-F6EECF244321}">
                <p14:modId xmlns:p14="http://schemas.microsoft.com/office/powerpoint/2010/main" val="362709325"/>
              </p:ext>
            </p:extLst>
          </p:nvPr>
        </p:nvGraphicFramePr>
        <p:xfrm>
          <a:off x="8257182" y="5324922"/>
          <a:ext cx="254000" cy="271462"/>
        </p:xfrm>
        <a:graphic>
          <a:graphicData uri="http://schemas.openxmlformats.org/presentationml/2006/ole">
            <mc:AlternateContent xmlns:mc="http://schemas.openxmlformats.org/markup-compatibility/2006">
              <mc:Choice xmlns:v="urn:schemas-microsoft-com:vml" Requires="v">
                <p:oleObj spid="_x0000_s4109" name="Equation" r:id="rId22" imgW="164880" imgH="177480" progId="Equation.DSMT4">
                  <p:embed/>
                </p:oleObj>
              </mc:Choice>
              <mc:Fallback>
                <p:oleObj name="Equation" r:id="rId22" imgW="164880" imgH="177480" progId="Equation.DSMT4">
                  <p:embed/>
                  <p:pic>
                    <p:nvPicPr>
                      <p:cNvPr id="22"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7182" y="5324922"/>
                        <a:ext cx="254000"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8"/>
          <p:cNvGraphicFramePr>
            <a:graphicFrameLocks noChangeAspect="1"/>
          </p:cNvGraphicFramePr>
          <p:nvPr>
            <p:extLst>
              <p:ext uri="{D42A27DB-BD31-4B8C-83A1-F6EECF244321}">
                <p14:modId xmlns:p14="http://schemas.microsoft.com/office/powerpoint/2010/main" val="1028409320"/>
              </p:ext>
            </p:extLst>
          </p:nvPr>
        </p:nvGraphicFramePr>
        <p:xfrm>
          <a:off x="7087195" y="5316984"/>
          <a:ext cx="288925" cy="268288"/>
        </p:xfrm>
        <a:graphic>
          <a:graphicData uri="http://schemas.openxmlformats.org/presentationml/2006/ole">
            <mc:AlternateContent xmlns:mc="http://schemas.openxmlformats.org/markup-compatibility/2006">
              <mc:Choice xmlns:v="urn:schemas-microsoft-com:vml" Requires="v">
                <p:oleObj spid="_x0000_s4110" name="Equation" r:id="rId23" imgW="177480" imgH="164880" progId="Equation.DSMT4">
                  <p:embed/>
                </p:oleObj>
              </mc:Choice>
              <mc:Fallback>
                <p:oleObj name="Equation" r:id="rId23" imgW="177480" imgH="164880" progId="Equation.DSMT4">
                  <p:embed/>
                  <p:pic>
                    <p:nvPicPr>
                      <p:cNvPr id="23"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7195" y="5316984"/>
                        <a:ext cx="288925"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9"/>
          <p:cNvGraphicFramePr>
            <a:graphicFrameLocks noChangeAspect="1"/>
          </p:cNvGraphicFramePr>
          <p:nvPr>
            <p:extLst>
              <p:ext uri="{D42A27DB-BD31-4B8C-83A1-F6EECF244321}">
                <p14:modId xmlns:p14="http://schemas.microsoft.com/office/powerpoint/2010/main" val="760957618"/>
              </p:ext>
            </p:extLst>
          </p:nvPr>
        </p:nvGraphicFramePr>
        <p:xfrm>
          <a:off x="5779095" y="4839147"/>
          <a:ext cx="546100" cy="247650"/>
        </p:xfrm>
        <a:graphic>
          <a:graphicData uri="http://schemas.openxmlformats.org/presentationml/2006/ole">
            <mc:AlternateContent xmlns:mc="http://schemas.openxmlformats.org/markup-compatibility/2006">
              <mc:Choice xmlns:v="urn:schemas-microsoft-com:vml" Requires="v">
                <p:oleObj spid="_x0000_s4111" name="Equation" r:id="rId24" imgW="393480" imgH="177480" progId="Equation.DSMT4">
                  <p:embed/>
                </p:oleObj>
              </mc:Choice>
              <mc:Fallback>
                <p:oleObj name="Equation" r:id="rId24" imgW="393480" imgH="177480" progId="Equation.DSMT4">
                  <p:embed/>
                  <p:pic>
                    <p:nvPicPr>
                      <p:cNvPr id="24"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9095" y="4839147"/>
                        <a:ext cx="5461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0"/>
          <p:cNvGraphicFramePr>
            <a:graphicFrameLocks noChangeAspect="1"/>
          </p:cNvGraphicFramePr>
          <p:nvPr>
            <p:extLst>
              <p:ext uri="{D42A27DB-BD31-4B8C-83A1-F6EECF244321}">
                <p14:modId xmlns:p14="http://schemas.microsoft.com/office/powerpoint/2010/main" val="2022234759"/>
              </p:ext>
            </p:extLst>
          </p:nvPr>
        </p:nvGraphicFramePr>
        <p:xfrm>
          <a:off x="6826845" y="4840734"/>
          <a:ext cx="546100" cy="247650"/>
        </p:xfrm>
        <a:graphic>
          <a:graphicData uri="http://schemas.openxmlformats.org/presentationml/2006/ole">
            <mc:AlternateContent xmlns:mc="http://schemas.openxmlformats.org/markup-compatibility/2006">
              <mc:Choice xmlns:v="urn:schemas-microsoft-com:vml" Requires="v">
                <p:oleObj spid="_x0000_s4112" name="Equation" r:id="rId25" imgW="393480" imgH="177480" progId="Equation.DSMT4">
                  <p:embed/>
                </p:oleObj>
              </mc:Choice>
              <mc:Fallback>
                <p:oleObj name="Equation" r:id="rId25" imgW="393480" imgH="177480" progId="Equation.DSMT4">
                  <p:embed/>
                  <p:pic>
                    <p:nvPicPr>
                      <p:cNvPr id="25"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26845" y="4840734"/>
                        <a:ext cx="5461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1"/>
          <p:cNvGraphicFramePr>
            <a:graphicFrameLocks noChangeAspect="1"/>
          </p:cNvGraphicFramePr>
          <p:nvPr>
            <p:extLst>
              <p:ext uri="{D42A27DB-BD31-4B8C-83A1-F6EECF244321}">
                <p14:modId xmlns:p14="http://schemas.microsoft.com/office/powerpoint/2010/main" val="476379580"/>
              </p:ext>
            </p:extLst>
          </p:nvPr>
        </p:nvGraphicFramePr>
        <p:xfrm>
          <a:off x="4890095" y="5110609"/>
          <a:ext cx="296862" cy="252413"/>
        </p:xfrm>
        <a:graphic>
          <a:graphicData uri="http://schemas.openxmlformats.org/presentationml/2006/ole">
            <mc:AlternateContent xmlns:mc="http://schemas.openxmlformats.org/markup-compatibility/2006">
              <mc:Choice xmlns:v="urn:schemas-microsoft-com:vml" Requires="v">
                <p:oleObj spid="_x0000_s4113" name="Equation" r:id="rId26" imgW="253800" imgH="215640" progId="Equation.DSMT4">
                  <p:embed/>
                </p:oleObj>
              </mc:Choice>
              <mc:Fallback>
                <p:oleObj name="Equation" r:id="rId26" imgW="253800" imgH="215640" progId="Equation.DSMT4">
                  <p:embed/>
                  <p:pic>
                    <p:nvPicPr>
                      <p:cNvPr id="26"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0095" y="5110609"/>
                        <a:ext cx="2968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2"/>
          <p:cNvGraphicFramePr>
            <a:graphicFrameLocks noChangeAspect="1"/>
          </p:cNvGraphicFramePr>
          <p:nvPr>
            <p:extLst>
              <p:ext uri="{D42A27DB-BD31-4B8C-83A1-F6EECF244321}">
                <p14:modId xmlns:p14="http://schemas.microsoft.com/office/powerpoint/2010/main" val="3419342590"/>
              </p:ext>
            </p:extLst>
          </p:nvPr>
        </p:nvGraphicFramePr>
        <p:xfrm>
          <a:off x="7753945" y="5159822"/>
          <a:ext cx="296862" cy="252412"/>
        </p:xfrm>
        <a:graphic>
          <a:graphicData uri="http://schemas.openxmlformats.org/presentationml/2006/ole">
            <mc:AlternateContent xmlns:mc="http://schemas.openxmlformats.org/markup-compatibility/2006">
              <mc:Choice xmlns:v="urn:schemas-microsoft-com:vml" Requires="v">
                <p:oleObj spid="_x0000_s4114" name="Equation" r:id="rId27" imgW="253800" imgH="215640" progId="Equation.DSMT4">
                  <p:embed/>
                </p:oleObj>
              </mc:Choice>
              <mc:Fallback>
                <p:oleObj name="Equation" r:id="rId27" imgW="253800" imgH="215640" progId="Equation.DSMT4">
                  <p:embed/>
                  <p:pic>
                    <p:nvPicPr>
                      <p:cNvPr id="27"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53945" y="5159822"/>
                        <a:ext cx="296862"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3"/>
          <p:cNvGraphicFramePr>
            <a:graphicFrameLocks noChangeAspect="1"/>
          </p:cNvGraphicFramePr>
          <p:nvPr>
            <p:extLst>
              <p:ext uri="{D42A27DB-BD31-4B8C-83A1-F6EECF244321}">
                <p14:modId xmlns:p14="http://schemas.microsoft.com/office/powerpoint/2010/main" val="3193605670"/>
              </p:ext>
            </p:extLst>
          </p:nvPr>
        </p:nvGraphicFramePr>
        <p:xfrm>
          <a:off x="5110757" y="5355084"/>
          <a:ext cx="260350" cy="288925"/>
        </p:xfrm>
        <a:graphic>
          <a:graphicData uri="http://schemas.openxmlformats.org/presentationml/2006/ole">
            <mc:AlternateContent xmlns:mc="http://schemas.openxmlformats.org/markup-compatibility/2006">
              <mc:Choice xmlns:v="urn:schemas-microsoft-com:vml" Requires="v">
                <p:oleObj spid="_x0000_s4115" name="Equation" r:id="rId29" imgW="126720" imgH="139680" progId="Equation.DSMT4">
                  <p:embed/>
                </p:oleObj>
              </mc:Choice>
              <mc:Fallback>
                <p:oleObj name="Equation" r:id="rId29" imgW="126720" imgH="139680" progId="Equation.DSMT4">
                  <p:embed/>
                  <p:pic>
                    <p:nvPicPr>
                      <p:cNvPr id="28"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110757" y="5355084"/>
                        <a:ext cx="2603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4"/>
          <p:cNvGraphicFramePr>
            <a:graphicFrameLocks noChangeAspect="1"/>
          </p:cNvGraphicFramePr>
          <p:nvPr>
            <p:extLst>
              <p:ext uri="{D42A27DB-BD31-4B8C-83A1-F6EECF244321}">
                <p14:modId xmlns:p14="http://schemas.microsoft.com/office/powerpoint/2010/main" val="4213171131"/>
              </p:ext>
            </p:extLst>
          </p:nvPr>
        </p:nvGraphicFramePr>
        <p:xfrm>
          <a:off x="7617420" y="5390009"/>
          <a:ext cx="287337" cy="341313"/>
        </p:xfrm>
        <a:graphic>
          <a:graphicData uri="http://schemas.openxmlformats.org/presentationml/2006/ole">
            <mc:AlternateContent xmlns:mc="http://schemas.openxmlformats.org/markup-compatibility/2006">
              <mc:Choice xmlns:v="urn:schemas-microsoft-com:vml" Requires="v">
                <p:oleObj spid="_x0000_s4116" name="Equation" r:id="rId31" imgW="139680" imgH="164880" progId="Equation.DSMT4">
                  <p:embed/>
                </p:oleObj>
              </mc:Choice>
              <mc:Fallback>
                <p:oleObj name="Equation" r:id="rId31" imgW="139680" imgH="164880" progId="Equation.DSMT4">
                  <p:embed/>
                  <p:pic>
                    <p:nvPicPr>
                      <p:cNvPr id="29"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17420" y="5390009"/>
                        <a:ext cx="287337"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5"/>
          <p:cNvGraphicFramePr>
            <a:graphicFrameLocks noChangeAspect="1"/>
          </p:cNvGraphicFramePr>
          <p:nvPr>
            <p:extLst>
              <p:ext uri="{D42A27DB-BD31-4B8C-83A1-F6EECF244321}">
                <p14:modId xmlns:p14="http://schemas.microsoft.com/office/powerpoint/2010/main" val="863240085"/>
              </p:ext>
            </p:extLst>
          </p:nvPr>
        </p:nvGraphicFramePr>
        <p:xfrm>
          <a:off x="4618632" y="4462456"/>
          <a:ext cx="887413" cy="301625"/>
        </p:xfrm>
        <a:graphic>
          <a:graphicData uri="http://schemas.openxmlformats.org/presentationml/2006/ole">
            <mc:AlternateContent xmlns:mc="http://schemas.openxmlformats.org/markup-compatibility/2006">
              <mc:Choice xmlns:v="urn:schemas-microsoft-com:vml" Requires="v">
                <p:oleObj spid="_x0000_s4117" name="Equation" r:id="rId33" imgW="634680" imgH="215640" progId="Equation.DSMT4">
                  <p:embed/>
                </p:oleObj>
              </mc:Choice>
              <mc:Fallback>
                <p:oleObj name="Equation" r:id="rId33" imgW="634680" imgH="215640" progId="Equation.DSMT4">
                  <p:embed/>
                  <p:pic>
                    <p:nvPicPr>
                      <p:cNvPr id="30"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18632" y="4462456"/>
                        <a:ext cx="887413"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79445157"/>
              </p:ext>
            </p:extLst>
          </p:nvPr>
        </p:nvGraphicFramePr>
        <p:xfrm>
          <a:off x="5506045" y="4311644"/>
          <a:ext cx="347662" cy="660400"/>
        </p:xfrm>
        <a:graphic>
          <a:graphicData uri="http://schemas.openxmlformats.org/presentationml/2006/ole">
            <mc:AlternateContent xmlns:mc="http://schemas.openxmlformats.org/markup-compatibility/2006">
              <mc:Choice xmlns:v="urn:schemas-microsoft-com:vml" Requires="v">
                <p:oleObj spid="_x0000_s4118" name="Equation" r:id="rId35" imgW="228600" imgH="431640" progId="Equation.DSMT4">
                  <p:embed/>
                </p:oleObj>
              </mc:Choice>
              <mc:Fallback>
                <p:oleObj name="Equation" r:id="rId35" imgW="228600" imgH="431640" progId="Equation.DSMT4">
                  <p:embed/>
                  <p:pic>
                    <p:nvPicPr>
                      <p:cNvPr id="31" name="Object 2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506045" y="4311644"/>
                        <a:ext cx="347662"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7"/>
          <p:cNvGraphicFramePr>
            <a:graphicFrameLocks noChangeAspect="1"/>
          </p:cNvGraphicFramePr>
          <p:nvPr>
            <p:extLst>
              <p:ext uri="{D42A27DB-BD31-4B8C-83A1-F6EECF244321}">
                <p14:modId xmlns:p14="http://schemas.microsoft.com/office/powerpoint/2010/main" val="523901154"/>
              </p:ext>
            </p:extLst>
          </p:nvPr>
        </p:nvGraphicFramePr>
        <p:xfrm>
          <a:off x="4628157" y="5216519"/>
          <a:ext cx="869950" cy="247650"/>
        </p:xfrm>
        <a:graphic>
          <a:graphicData uri="http://schemas.openxmlformats.org/presentationml/2006/ole">
            <mc:AlternateContent xmlns:mc="http://schemas.openxmlformats.org/markup-compatibility/2006">
              <mc:Choice xmlns:v="urn:schemas-microsoft-com:vml" Requires="v">
                <p:oleObj spid="_x0000_s4119" name="Equation" r:id="rId37" imgW="622080" imgH="177480" progId="Equation.DSMT4">
                  <p:embed/>
                </p:oleObj>
              </mc:Choice>
              <mc:Fallback>
                <p:oleObj name="Equation" r:id="rId37" imgW="622080" imgH="177480" progId="Equation.DSMT4">
                  <p:embed/>
                  <p:pic>
                    <p:nvPicPr>
                      <p:cNvPr id="32" name="Object 2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628157" y="5216519"/>
                        <a:ext cx="8699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28"/>
          <p:cNvGraphicFramePr>
            <a:graphicFrameLocks noChangeAspect="1"/>
          </p:cNvGraphicFramePr>
          <p:nvPr>
            <p:extLst>
              <p:ext uri="{D42A27DB-BD31-4B8C-83A1-F6EECF244321}">
                <p14:modId xmlns:p14="http://schemas.microsoft.com/office/powerpoint/2010/main" val="2567673072"/>
              </p:ext>
            </p:extLst>
          </p:nvPr>
        </p:nvGraphicFramePr>
        <p:xfrm>
          <a:off x="5507632" y="5014906"/>
          <a:ext cx="347663" cy="660400"/>
        </p:xfrm>
        <a:graphic>
          <a:graphicData uri="http://schemas.openxmlformats.org/presentationml/2006/ole">
            <mc:AlternateContent xmlns:mc="http://schemas.openxmlformats.org/markup-compatibility/2006">
              <mc:Choice xmlns:v="urn:schemas-microsoft-com:vml" Requires="v">
                <p:oleObj spid="_x0000_s4120" name="Equation" r:id="rId39" imgW="228600" imgH="431640" progId="Equation.DSMT4">
                  <p:embed/>
                </p:oleObj>
              </mc:Choice>
              <mc:Fallback>
                <p:oleObj name="Equation" r:id="rId39" imgW="228600" imgH="431640" progId="Equation.DSMT4">
                  <p:embed/>
                  <p:pic>
                    <p:nvPicPr>
                      <p:cNvPr id="33" name="Object 2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07632" y="5014906"/>
                        <a:ext cx="34766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29"/>
          <p:cNvGraphicFramePr>
            <a:graphicFrameLocks noChangeAspect="1"/>
          </p:cNvGraphicFramePr>
          <p:nvPr>
            <p:extLst>
              <p:ext uri="{D42A27DB-BD31-4B8C-83A1-F6EECF244321}">
                <p14:modId xmlns:p14="http://schemas.microsoft.com/office/powerpoint/2010/main" val="3358615198"/>
              </p:ext>
            </p:extLst>
          </p:nvPr>
        </p:nvGraphicFramePr>
        <p:xfrm>
          <a:off x="5007570" y="5875331"/>
          <a:ext cx="504825" cy="263525"/>
        </p:xfrm>
        <a:graphic>
          <a:graphicData uri="http://schemas.openxmlformats.org/presentationml/2006/ole">
            <mc:AlternateContent xmlns:mc="http://schemas.openxmlformats.org/markup-compatibility/2006">
              <mc:Choice xmlns:v="urn:schemas-microsoft-com:vml" Requires="v">
                <p:oleObj spid="_x0000_s4121" name="Equation" r:id="rId41" imgW="266400" imgH="139680" progId="Equation.DSMT4">
                  <p:embed/>
                </p:oleObj>
              </mc:Choice>
              <mc:Fallback>
                <p:oleObj name="Equation" r:id="rId41" imgW="266400" imgH="139680" progId="Equation.DSMT4">
                  <p:embed/>
                  <p:pic>
                    <p:nvPicPr>
                      <p:cNvPr id="34" name="Object 2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07570" y="5875331"/>
                        <a:ext cx="5048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30"/>
          <p:cNvGraphicFramePr>
            <a:graphicFrameLocks noChangeAspect="1"/>
          </p:cNvGraphicFramePr>
          <p:nvPr>
            <p:extLst>
              <p:ext uri="{D42A27DB-BD31-4B8C-83A1-F6EECF244321}">
                <p14:modId xmlns:p14="http://schemas.microsoft.com/office/powerpoint/2010/main" val="3275784152"/>
              </p:ext>
            </p:extLst>
          </p:nvPr>
        </p:nvGraphicFramePr>
        <p:xfrm>
          <a:off x="5479057" y="5670544"/>
          <a:ext cx="719138" cy="600075"/>
        </p:xfrm>
        <a:graphic>
          <a:graphicData uri="http://schemas.openxmlformats.org/presentationml/2006/ole">
            <mc:AlternateContent xmlns:mc="http://schemas.openxmlformats.org/markup-compatibility/2006">
              <mc:Choice xmlns:v="urn:schemas-microsoft-com:vml" Requires="v">
                <p:oleObj spid="_x0000_s4122" name="Equation" r:id="rId43" imgW="520560" imgH="431640" progId="Equation.DSMT4">
                  <p:embed/>
                </p:oleObj>
              </mc:Choice>
              <mc:Fallback>
                <p:oleObj name="Equation" r:id="rId43" imgW="520560" imgH="431640" progId="Equation.DSMT4">
                  <p:embed/>
                  <p:pic>
                    <p:nvPicPr>
                      <p:cNvPr id="35" name="Object 3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479057" y="5670544"/>
                        <a:ext cx="719138"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31"/>
          <p:cNvGraphicFramePr>
            <a:graphicFrameLocks noChangeAspect="1"/>
          </p:cNvGraphicFramePr>
          <p:nvPr>
            <p:extLst>
              <p:ext uri="{D42A27DB-BD31-4B8C-83A1-F6EECF244321}">
                <p14:modId xmlns:p14="http://schemas.microsoft.com/office/powerpoint/2010/main" val="1983990259"/>
              </p:ext>
            </p:extLst>
          </p:nvPr>
        </p:nvGraphicFramePr>
        <p:xfrm>
          <a:off x="5032970" y="6483344"/>
          <a:ext cx="504825" cy="263525"/>
        </p:xfrm>
        <a:graphic>
          <a:graphicData uri="http://schemas.openxmlformats.org/presentationml/2006/ole">
            <mc:AlternateContent xmlns:mc="http://schemas.openxmlformats.org/markup-compatibility/2006">
              <mc:Choice xmlns:v="urn:schemas-microsoft-com:vml" Requires="v">
                <p:oleObj spid="_x0000_s4123" name="Equation" r:id="rId45" imgW="266400" imgH="139680" progId="Equation.DSMT4">
                  <p:embed/>
                </p:oleObj>
              </mc:Choice>
              <mc:Fallback>
                <p:oleObj name="Equation" r:id="rId45" imgW="266400" imgH="139680" progId="Equation.DSMT4">
                  <p:embed/>
                  <p:pic>
                    <p:nvPicPr>
                      <p:cNvPr id="36" name="Object 3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32970" y="6483344"/>
                        <a:ext cx="5048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2"/>
          <p:cNvGraphicFramePr>
            <a:graphicFrameLocks noChangeAspect="1"/>
          </p:cNvGraphicFramePr>
          <p:nvPr>
            <p:extLst>
              <p:ext uri="{D42A27DB-BD31-4B8C-83A1-F6EECF244321}">
                <p14:modId xmlns:p14="http://schemas.microsoft.com/office/powerpoint/2010/main" val="1783713753"/>
              </p:ext>
            </p:extLst>
          </p:nvPr>
        </p:nvGraphicFramePr>
        <p:xfrm>
          <a:off x="5469532" y="6462706"/>
          <a:ext cx="727075" cy="307975"/>
        </p:xfrm>
        <a:graphic>
          <a:graphicData uri="http://schemas.openxmlformats.org/presentationml/2006/ole">
            <mc:AlternateContent xmlns:mc="http://schemas.openxmlformats.org/markup-compatibility/2006">
              <mc:Choice xmlns:v="urn:schemas-microsoft-com:vml" Requires="v">
                <p:oleObj spid="_x0000_s4124" name="Equation" r:id="rId46" imgW="419040" imgH="177480" progId="Equation.DSMT4">
                  <p:embed/>
                </p:oleObj>
              </mc:Choice>
              <mc:Fallback>
                <p:oleObj name="Equation" r:id="rId46" imgW="419040" imgH="177480" progId="Equation.DSMT4">
                  <p:embed/>
                  <p:pic>
                    <p:nvPicPr>
                      <p:cNvPr id="37" name="Object 3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469532" y="6462706"/>
                        <a:ext cx="7270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3"/>
          <p:cNvGraphicFramePr>
            <a:graphicFrameLocks noChangeAspect="1"/>
          </p:cNvGraphicFramePr>
          <p:nvPr>
            <p:extLst>
              <p:ext uri="{D42A27DB-BD31-4B8C-83A1-F6EECF244321}">
                <p14:modId xmlns:p14="http://schemas.microsoft.com/office/powerpoint/2010/main" val="2340305242"/>
              </p:ext>
            </p:extLst>
          </p:nvPr>
        </p:nvGraphicFramePr>
        <p:xfrm>
          <a:off x="6533157" y="4429119"/>
          <a:ext cx="887413" cy="301625"/>
        </p:xfrm>
        <a:graphic>
          <a:graphicData uri="http://schemas.openxmlformats.org/presentationml/2006/ole">
            <mc:AlternateContent xmlns:mc="http://schemas.openxmlformats.org/markup-compatibility/2006">
              <mc:Choice xmlns:v="urn:schemas-microsoft-com:vml" Requires="v">
                <p:oleObj spid="_x0000_s4125" name="Equation" r:id="rId48" imgW="634680" imgH="215640" progId="Equation.DSMT4">
                  <p:embed/>
                </p:oleObj>
              </mc:Choice>
              <mc:Fallback>
                <p:oleObj name="Equation" r:id="rId48" imgW="634680" imgH="215640" progId="Equation.DSMT4">
                  <p:embed/>
                  <p:pic>
                    <p:nvPicPr>
                      <p:cNvPr id="38" name="Object 3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533157" y="4429119"/>
                        <a:ext cx="887413"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4"/>
          <p:cNvGraphicFramePr>
            <a:graphicFrameLocks noChangeAspect="1"/>
          </p:cNvGraphicFramePr>
          <p:nvPr>
            <p:extLst>
              <p:ext uri="{D42A27DB-BD31-4B8C-83A1-F6EECF244321}">
                <p14:modId xmlns:p14="http://schemas.microsoft.com/office/powerpoint/2010/main" val="1690916428"/>
              </p:ext>
            </p:extLst>
          </p:nvPr>
        </p:nvGraphicFramePr>
        <p:xfrm>
          <a:off x="7418982" y="4259256"/>
          <a:ext cx="347663" cy="700088"/>
        </p:xfrm>
        <a:graphic>
          <a:graphicData uri="http://schemas.openxmlformats.org/presentationml/2006/ole">
            <mc:AlternateContent xmlns:mc="http://schemas.openxmlformats.org/markup-compatibility/2006">
              <mc:Choice xmlns:v="urn:schemas-microsoft-com:vml" Requires="v">
                <p:oleObj spid="_x0000_s4126" name="Equation" r:id="rId50" imgW="228600" imgH="457200" progId="Equation.DSMT4">
                  <p:embed/>
                </p:oleObj>
              </mc:Choice>
              <mc:Fallback>
                <p:oleObj name="Equation" r:id="rId50" imgW="228600" imgH="457200" progId="Equation.DSMT4">
                  <p:embed/>
                  <p:pic>
                    <p:nvPicPr>
                      <p:cNvPr id="39" name="Object 3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18982" y="4259256"/>
                        <a:ext cx="347663"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5"/>
          <p:cNvGraphicFramePr>
            <a:graphicFrameLocks noChangeAspect="1"/>
          </p:cNvGraphicFramePr>
          <p:nvPr>
            <p:extLst>
              <p:ext uri="{D42A27DB-BD31-4B8C-83A1-F6EECF244321}">
                <p14:modId xmlns:p14="http://schemas.microsoft.com/office/powerpoint/2010/main" val="3198454371"/>
              </p:ext>
            </p:extLst>
          </p:nvPr>
        </p:nvGraphicFramePr>
        <p:xfrm>
          <a:off x="6549032" y="5183181"/>
          <a:ext cx="852488" cy="247650"/>
        </p:xfrm>
        <a:graphic>
          <a:graphicData uri="http://schemas.openxmlformats.org/presentationml/2006/ole">
            <mc:AlternateContent xmlns:mc="http://schemas.openxmlformats.org/markup-compatibility/2006">
              <mc:Choice xmlns:v="urn:schemas-microsoft-com:vml" Requires="v">
                <p:oleObj spid="_x0000_s4127" name="Equation" r:id="rId52" imgW="609480" imgH="177480" progId="Equation.DSMT4">
                  <p:embed/>
                </p:oleObj>
              </mc:Choice>
              <mc:Fallback>
                <p:oleObj name="Equation" r:id="rId52" imgW="609480" imgH="177480" progId="Equation.DSMT4">
                  <p:embed/>
                  <p:pic>
                    <p:nvPicPr>
                      <p:cNvPr id="40" name="Object 3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549032" y="5183181"/>
                        <a:ext cx="85248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36"/>
          <p:cNvGraphicFramePr>
            <a:graphicFrameLocks noChangeAspect="1"/>
          </p:cNvGraphicFramePr>
          <p:nvPr>
            <p:extLst>
              <p:ext uri="{D42A27DB-BD31-4B8C-83A1-F6EECF244321}">
                <p14:modId xmlns:p14="http://schemas.microsoft.com/office/powerpoint/2010/main" val="4129548620"/>
              </p:ext>
            </p:extLst>
          </p:nvPr>
        </p:nvGraphicFramePr>
        <p:xfrm>
          <a:off x="7420570" y="4962519"/>
          <a:ext cx="346075" cy="698500"/>
        </p:xfrm>
        <a:graphic>
          <a:graphicData uri="http://schemas.openxmlformats.org/presentationml/2006/ole">
            <mc:AlternateContent xmlns:mc="http://schemas.openxmlformats.org/markup-compatibility/2006">
              <mc:Choice xmlns:v="urn:schemas-microsoft-com:vml" Requires="v">
                <p:oleObj spid="_x0000_s4128" name="Equation" r:id="rId54" imgW="228600" imgH="457200" progId="Equation.DSMT4">
                  <p:embed/>
                </p:oleObj>
              </mc:Choice>
              <mc:Fallback>
                <p:oleObj name="Equation" r:id="rId54" imgW="228600" imgH="457200" progId="Equation.DSMT4">
                  <p:embed/>
                  <p:pic>
                    <p:nvPicPr>
                      <p:cNvPr id="41" name="Object 3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420570" y="4962519"/>
                        <a:ext cx="34607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37"/>
          <p:cNvGraphicFramePr>
            <a:graphicFrameLocks noChangeAspect="1"/>
          </p:cNvGraphicFramePr>
          <p:nvPr>
            <p:extLst>
              <p:ext uri="{D42A27DB-BD31-4B8C-83A1-F6EECF244321}">
                <p14:modId xmlns:p14="http://schemas.microsoft.com/office/powerpoint/2010/main" val="897237982"/>
              </p:ext>
            </p:extLst>
          </p:nvPr>
        </p:nvGraphicFramePr>
        <p:xfrm>
          <a:off x="6920507" y="5840406"/>
          <a:ext cx="504825" cy="311150"/>
        </p:xfrm>
        <a:graphic>
          <a:graphicData uri="http://schemas.openxmlformats.org/presentationml/2006/ole">
            <mc:AlternateContent xmlns:mc="http://schemas.openxmlformats.org/markup-compatibility/2006">
              <mc:Choice xmlns:v="urn:schemas-microsoft-com:vml" Requires="v">
                <p:oleObj spid="_x0000_s4129" name="Equation" r:id="rId56" imgW="266400" imgH="164880" progId="Equation.DSMT4">
                  <p:embed/>
                </p:oleObj>
              </mc:Choice>
              <mc:Fallback>
                <p:oleObj name="Equation" r:id="rId56" imgW="266400" imgH="164880" progId="Equation.DSMT4">
                  <p:embed/>
                  <p:pic>
                    <p:nvPicPr>
                      <p:cNvPr id="42" name="Object 37"/>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920507" y="5840406"/>
                        <a:ext cx="5048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38"/>
          <p:cNvGraphicFramePr>
            <a:graphicFrameLocks noChangeAspect="1"/>
          </p:cNvGraphicFramePr>
          <p:nvPr>
            <p:extLst>
              <p:ext uri="{D42A27DB-BD31-4B8C-83A1-F6EECF244321}">
                <p14:modId xmlns:p14="http://schemas.microsoft.com/office/powerpoint/2010/main" val="2910731965"/>
              </p:ext>
            </p:extLst>
          </p:nvPr>
        </p:nvGraphicFramePr>
        <p:xfrm>
          <a:off x="7399932" y="5637206"/>
          <a:ext cx="701675" cy="600075"/>
        </p:xfrm>
        <a:graphic>
          <a:graphicData uri="http://schemas.openxmlformats.org/presentationml/2006/ole">
            <mc:AlternateContent xmlns:mc="http://schemas.openxmlformats.org/markup-compatibility/2006">
              <mc:Choice xmlns:v="urn:schemas-microsoft-com:vml" Requires="v">
                <p:oleObj spid="_x0000_s4130" name="Equation" r:id="rId58" imgW="507960" imgH="431640" progId="Equation.DSMT4">
                  <p:embed/>
                </p:oleObj>
              </mc:Choice>
              <mc:Fallback>
                <p:oleObj name="Equation" r:id="rId58" imgW="507960" imgH="431640" progId="Equation.DSMT4">
                  <p:embed/>
                  <p:pic>
                    <p:nvPicPr>
                      <p:cNvPr id="43" name="Object 38"/>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9932" y="5637206"/>
                        <a:ext cx="7016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39"/>
          <p:cNvGraphicFramePr>
            <a:graphicFrameLocks noChangeAspect="1"/>
          </p:cNvGraphicFramePr>
          <p:nvPr>
            <p:extLst>
              <p:ext uri="{D42A27DB-BD31-4B8C-83A1-F6EECF244321}">
                <p14:modId xmlns:p14="http://schemas.microsoft.com/office/powerpoint/2010/main" val="590413090"/>
              </p:ext>
            </p:extLst>
          </p:nvPr>
        </p:nvGraphicFramePr>
        <p:xfrm>
          <a:off x="6945907" y="6426194"/>
          <a:ext cx="504825" cy="312737"/>
        </p:xfrm>
        <a:graphic>
          <a:graphicData uri="http://schemas.openxmlformats.org/presentationml/2006/ole">
            <mc:AlternateContent xmlns:mc="http://schemas.openxmlformats.org/markup-compatibility/2006">
              <mc:Choice xmlns:v="urn:schemas-microsoft-com:vml" Requires="v">
                <p:oleObj spid="_x0000_s4131" name="Equation" r:id="rId60" imgW="266400" imgH="164880" progId="Equation.DSMT4">
                  <p:embed/>
                </p:oleObj>
              </mc:Choice>
              <mc:Fallback>
                <p:oleObj name="Equation" r:id="rId60" imgW="266400" imgH="164880" progId="Equation.DSMT4">
                  <p:embed/>
                  <p:pic>
                    <p:nvPicPr>
                      <p:cNvPr id="44" name="Object 3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945907" y="6426194"/>
                        <a:ext cx="504825"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41"/>
          <p:cNvGraphicFramePr>
            <a:graphicFrameLocks noChangeAspect="1"/>
          </p:cNvGraphicFramePr>
          <p:nvPr>
            <p:extLst>
              <p:ext uri="{D42A27DB-BD31-4B8C-83A1-F6EECF244321}">
                <p14:modId xmlns:p14="http://schemas.microsoft.com/office/powerpoint/2010/main" val="3243853197"/>
              </p:ext>
            </p:extLst>
          </p:nvPr>
        </p:nvGraphicFramePr>
        <p:xfrm>
          <a:off x="1123047" y="5217084"/>
          <a:ext cx="260350" cy="288925"/>
        </p:xfrm>
        <a:graphic>
          <a:graphicData uri="http://schemas.openxmlformats.org/presentationml/2006/ole">
            <mc:AlternateContent xmlns:mc="http://schemas.openxmlformats.org/markup-compatibility/2006">
              <mc:Choice xmlns:v="urn:schemas-microsoft-com:vml" Requires="v">
                <p:oleObj spid="_x0000_s4132" name="Equation" r:id="rId62" imgW="126720" imgH="139680" progId="Equation.DSMT4">
                  <p:embed/>
                </p:oleObj>
              </mc:Choice>
              <mc:Fallback>
                <p:oleObj name="Equation" r:id="rId62" imgW="126720" imgH="139680" progId="Equation.DSMT4">
                  <p:embed/>
                  <p:pic>
                    <p:nvPicPr>
                      <p:cNvPr id="45" name="Object 4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23047" y="5217084"/>
                        <a:ext cx="2603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2"/>
          <p:cNvGraphicFramePr>
            <a:graphicFrameLocks noChangeAspect="1"/>
          </p:cNvGraphicFramePr>
          <p:nvPr>
            <p:extLst>
              <p:ext uri="{D42A27DB-BD31-4B8C-83A1-F6EECF244321}">
                <p14:modId xmlns:p14="http://schemas.microsoft.com/office/powerpoint/2010/main" val="3464996173"/>
              </p:ext>
            </p:extLst>
          </p:nvPr>
        </p:nvGraphicFramePr>
        <p:xfrm>
          <a:off x="2810560" y="5218672"/>
          <a:ext cx="287337" cy="341312"/>
        </p:xfrm>
        <a:graphic>
          <a:graphicData uri="http://schemas.openxmlformats.org/presentationml/2006/ole">
            <mc:AlternateContent xmlns:mc="http://schemas.openxmlformats.org/markup-compatibility/2006">
              <mc:Choice xmlns:v="urn:schemas-microsoft-com:vml" Requires="v">
                <p:oleObj spid="_x0000_s4133" name="Equation" r:id="rId63" imgW="139680" imgH="164880" progId="Equation.DSMT4">
                  <p:embed/>
                </p:oleObj>
              </mc:Choice>
              <mc:Fallback>
                <p:oleObj name="Equation" r:id="rId63" imgW="139680" imgH="164880" progId="Equation.DSMT4">
                  <p:embed/>
                  <p:pic>
                    <p:nvPicPr>
                      <p:cNvPr id="46" name="Object 4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10560" y="5218672"/>
                        <a:ext cx="287337"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TextBox 47"/>
          <p:cNvSpPr txBox="1">
            <a:spLocks noChangeArrowheads="1"/>
          </p:cNvSpPr>
          <p:nvPr/>
        </p:nvSpPr>
        <p:spPr bwMode="auto">
          <a:xfrm>
            <a:off x="738782" y="4922349"/>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Total Distance for BC:</a:t>
            </a:r>
          </a:p>
        </p:txBody>
      </p:sp>
      <p:graphicFrame>
        <p:nvGraphicFramePr>
          <p:cNvPr id="48" name="Object 44"/>
          <p:cNvGraphicFramePr>
            <a:graphicFrameLocks noChangeAspect="1"/>
          </p:cNvGraphicFramePr>
          <p:nvPr>
            <p:extLst>
              <p:ext uri="{D42A27DB-BD31-4B8C-83A1-F6EECF244321}">
                <p14:modId xmlns:p14="http://schemas.microsoft.com/office/powerpoint/2010/main" val="1710570946"/>
              </p:ext>
            </p:extLst>
          </p:nvPr>
        </p:nvGraphicFramePr>
        <p:xfrm>
          <a:off x="845145" y="5490674"/>
          <a:ext cx="2311400" cy="307975"/>
        </p:xfrm>
        <a:graphic>
          <a:graphicData uri="http://schemas.openxmlformats.org/presentationml/2006/ole">
            <mc:AlternateContent xmlns:mc="http://schemas.openxmlformats.org/markup-compatibility/2006">
              <mc:Choice xmlns:v="urn:schemas-microsoft-com:vml" Requires="v">
                <p:oleObj spid="_x0000_s4134" name="Equation" r:id="rId64" imgW="1333440" imgH="177480" progId="Equation.DSMT4">
                  <p:embed/>
                </p:oleObj>
              </mc:Choice>
              <mc:Fallback>
                <p:oleObj name="Equation" r:id="rId64" imgW="1333440" imgH="177480" progId="Equation.DSMT4">
                  <p:embed/>
                  <p:pic>
                    <p:nvPicPr>
                      <p:cNvPr id="48" name="Object 44"/>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45145" y="5490674"/>
                        <a:ext cx="2311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5"/>
          <p:cNvGraphicFramePr>
            <a:graphicFrameLocks noChangeAspect="1"/>
          </p:cNvGraphicFramePr>
          <p:nvPr>
            <p:extLst>
              <p:ext uri="{D42A27DB-BD31-4B8C-83A1-F6EECF244321}">
                <p14:modId xmlns:p14="http://schemas.microsoft.com/office/powerpoint/2010/main" val="1257342972"/>
              </p:ext>
            </p:extLst>
          </p:nvPr>
        </p:nvGraphicFramePr>
        <p:xfrm>
          <a:off x="840382" y="5931999"/>
          <a:ext cx="1409700" cy="307975"/>
        </p:xfrm>
        <a:graphic>
          <a:graphicData uri="http://schemas.openxmlformats.org/presentationml/2006/ole">
            <mc:AlternateContent xmlns:mc="http://schemas.openxmlformats.org/markup-compatibility/2006">
              <mc:Choice xmlns:v="urn:schemas-microsoft-com:vml" Requires="v">
                <p:oleObj spid="_x0000_s4135" name="Equation" r:id="rId66" imgW="812520" imgH="177480" progId="Equation.DSMT4">
                  <p:embed/>
                </p:oleObj>
              </mc:Choice>
              <mc:Fallback>
                <p:oleObj name="Equation" r:id="rId66" imgW="812520" imgH="177480" progId="Equation.DSMT4">
                  <p:embed/>
                  <p:pic>
                    <p:nvPicPr>
                      <p:cNvPr id="49" name="Object 45"/>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840382" y="5931999"/>
                        <a:ext cx="14097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TextBox 49"/>
          <p:cNvSpPr txBox="1">
            <a:spLocks noChangeArrowheads="1"/>
          </p:cNvSpPr>
          <p:nvPr/>
        </p:nvSpPr>
        <p:spPr bwMode="auto">
          <a:xfrm>
            <a:off x="327620" y="6072634"/>
            <a:ext cx="372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To find BC, you need both “x” &amp; “y”</a:t>
            </a:r>
          </a:p>
        </p:txBody>
      </p:sp>
      <p:graphicFrame>
        <p:nvGraphicFramePr>
          <p:cNvPr id="51" name="Object 39"/>
          <p:cNvGraphicFramePr>
            <a:graphicFrameLocks noChangeAspect="1"/>
          </p:cNvGraphicFramePr>
          <p:nvPr>
            <p:extLst>
              <p:ext uri="{D42A27DB-BD31-4B8C-83A1-F6EECF244321}">
                <p14:modId xmlns:p14="http://schemas.microsoft.com/office/powerpoint/2010/main" val="460881242"/>
              </p:ext>
            </p:extLst>
          </p:nvPr>
        </p:nvGraphicFramePr>
        <p:xfrm>
          <a:off x="7401520" y="6373806"/>
          <a:ext cx="793750" cy="336550"/>
        </p:xfrm>
        <a:graphic>
          <a:graphicData uri="http://schemas.openxmlformats.org/presentationml/2006/ole">
            <mc:AlternateContent xmlns:mc="http://schemas.openxmlformats.org/markup-compatibility/2006">
              <mc:Choice xmlns:v="urn:schemas-microsoft-com:vml" Requires="v">
                <p:oleObj spid="_x0000_s4136" name="Equation" r:id="rId68" imgW="419040" imgH="177480" progId="Equation.DSMT4">
                  <p:embed/>
                </p:oleObj>
              </mc:Choice>
              <mc:Fallback>
                <p:oleObj name="Equation" r:id="rId68" imgW="419040" imgH="177480" progId="Equation.DSMT4">
                  <p:embed/>
                  <p:pic>
                    <p:nvPicPr>
                      <p:cNvPr id="51" name="Object 39"/>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7401520" y="6373806"/>
                        <a:ext cx="7937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958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linds(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linds(horizontal)">
                                      <p:cBhvr>
                                        <p:cTn id="69" dur="500"/>
                                        <p:tgtEl>
                                          <p:spTgt spid="16"/>
                                        </p:tgtEl>
                                      </p:cBhvr>
                                    </p:animEffect>
                                  </p:childTnLst>
                                </p:cTn>
                              </p:par>
                              <p:par>
                                <p:cTn id="70" presetID="3" presetClass="entr" presetSubtype="1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par>
                                <p:cTn id="73" presetID="3" presetClass="entr" presetSubtype="1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linds(horizontal)">
                                      <p:cBhvr>
                                        <p:cTn id="75" dur="500"/>
                                        <p:tgtEl>
                                          <p:spTgt spid="17"/>
                                        </p:tgtEl>
                                      </p:cBhvr>
                                    </p:animEffect>
                                  </p:childTnLst>
                                </p:cTn>
                              </p:par>
                              <p:par>
                                <p:cTn id="76" presetID="3" presetClass="entr" presetSubtype="1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linds(horizontal)">
                                      <p:cBhvr>
                                        <p:cTn id="78" dur="500"/>
                                        <p:tgtEl>
                                          <p:spTgt spid="19"/>
                                        </p:tgtEl>
                                      </p:cBhvr>
                                    </p:animEffect>
                                  </p:childTnLst>
                                </p:cTn>
                              </p:par>
                              <p:par>
                                <p:cTn id="79" presetID="3" presetClass="entr" presetSubtype="1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blinds(horizontal)">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linds(horizontal)">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linds(horizontal)">
                                      <p:cBhvr>
                                        <p:cTn id="101" dur="500"/>
                                        <p:tgtEl>
                                          <p:spTgt spid="20"/>
                                        </p:tgtEl>
                                      </p:cBhvr>
                                    </p:animEffect>
                                  </p:childTnLst>
                                </p:cTn>
                              </p:par>
                              <p:par>
                                <p:cTn id="102" presetID="3" presetClass="entr" presetSubtype="10"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blinds(horizontal)">
                                      <p:cBhvr>
                                        <p:cTn id="104" dur="500"/>
                                        <p:tgtEl>
                                          <p:spTgt spid="21"/>
                                        </p:tgtEl>
                                      </p:cBhvr>
                                    </p:animEffect>
                                  </p:childTnLst>
                                </p:cTn>
                              </p:par>
                              <p:par>
                                <p:cTn id="105" presetID="3" presetClass="entr" presetSubtype="1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linds(horizontal)">
                                      <p:cBhvr>
                                        <p:cTn id="107" dur="500"/>
                                        <p:tgtEl>
                                          <p:spTgt spid="23"/>
                                        </p:tgtEl>
                                      </p:cBhvr>
                                    </p:animEffect>
                                  </p:childTnLst>
                                </p:cTn>
                              </p:par>
                              <p:par>
                                <p:cTn id="108" presetID="3" presetClass="entr" presetSubtype="10" fill="hold"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blinds(horizontal)">
                                      <p:cBhvr>
                                        <p:cTn id="110" dur="5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blinds(horizontal)">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blinds(horizontal)">
                                      <p:cBhvr>
                                        <p:cTn id="120" dur="500"/>
                                        <p:tgtEl>
                                          <p:spTgt spid="27"/>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blinds(horizontal)">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fade">
                                      <p:cBhvr>
                                        <p:cTn id="130" dur="500"/>
                                        <p:tgtEl>
                                          <p:spTgt spid="46"/>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blinds(horizontal)">
                                      <p:cBhvr>
                                        <p:cTn id="135" dur="500"/>
                                        <p:tgtEl>
                                          <p:spTgt spid="5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3">
                                            <p:txEl>
                                              <p:pRg st="0" end="0"/>
                                            </p:txEl>
                                          </p:spTgt>
                                        </p:tgtEl>
                                      </p:cBhvr>
                                    </p:animEffect>
                                    <p:set>
                                      <p:cBhvr>
                                        <p:cTn id="140" dur="1" fill="hold">
                                          <p:stCondLst>
                                            <p:cond delay="499"/>
                                          </p:stCondLst>
                                        </p:cTn>
                                        <p:tgtEl>
                                          <p:spTgt spid="3">
                                            <p:txEl>
                                              <p:pRg st="0" end="0"/>
                                            </p:txEl>
                                          </p:spTgt>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3">
                                            <p:txEl>
                                              <p:pRg st="1" end="1"/>
                                            </p:txEl>
                                          </p:spTgt>
                                        </p:tgtEl>
                                      </p:cBhvr>
                                    </p:animEffect>
                                    <p:set>
                                      <p:cBhvr>
                                        <p:cTn id="143" dur="1" fill="hold">
                                          <p:stCondLst>
                                            <p:cond delay="499"/>
                                          </p:stCondLst>
                                        </p:cTn>
                                        <p:tgtEl>
                                          <p:spTgt spid="3">
                                            <p:txEl>
                                              <p:pRg st="1" end="1"/>
                                            </p:txEl>
                                          </p:spTgt>
                                        </p:tgtEl>
                                        <p:attrNameLst>
                                          <p:attrName>style.visibility</p:attrName>
                                        </p:attrNameLst>
                                      </p:cBhvr>
                                      <p:to>
                                        <p:strVal val="hidden"/>
                                      </p:to>
                                    </p:set>
                                  </p:childTnLst>
                                </p:cTn>
                              </p:par>
                              <p:par>
                                <p:cTn id="144" presetID="10" presetClass="exit" presetSubtype="0" fill="hold" grpId="0" nodeType="withEffect">
                                  <p:stCondLst>
                                    <p:cond delay="0"/>
                                  </p:stCondLst>
                                  <p:childTnLst>
                                    <p:animEffect transition="out" filter="fade">
                                      <p:cBhvr>
                                        <p:cTn id="145" dur="500"/>
                                        <p:tgtEl>
                                          <p:spTgt spid="3">
                                            <p:txEl>
                                              <p:pRg st="2" end="2"/>
                                            </p:txEl>
                                          </p:spTgt>
                                        </p:tgtEl>
                                      </p:cBhvr>
                                    </p:animEffect>
                                    <p:set>
                                      <p:cBhvr>
                                        <p:cTn id="146" dur="1" fill="hold">
                                          <p:stCondLst>
                                            <p:cond delay="499"/>
                                          </p:stCondLst>
                                        </p:cTn>
                                        <p:tgtEl>
                                          <p:spTgt spid="3">
                                            <p:txEl>
                                              <p:pRg st="2" end="2"/>
                                            </p:txEl>
                                          </p:spTgt>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3">
                                            <p:txEl>
                                              <p:pRg st="3" end="3"/>
                                            </p:txEl>
                                          </p:spTgt>
                                        </p:tgtEl>
                                      </p:cBhvr>
                                    </p:animEffect>
                                    <p:set>
                                      <p:cBhvr>
                                        <p:cTn id="149" dur="1" fill="hold">
                                          <p:stCondLst>
                                            <p:cond delay="499"/>
                                          </p:stCondLst>
                                        </p:cTn>
                                        <p:tgtEl>
                                          <p:spTgt spid="3">
                                            <p:txEl>
                                              <p:pRg st="3" end="3"/>
                                            </p:txEl>
                                          </p:spTgt>
                                        </p:tgtEl>
                                        <p:attrNameLst>
                                          <p:attrName>style.visibility</p:attrName>
                                        </p:attrNameLst>
                                      </p:cBhvr>
                                      <p:to>
                                        <p:strVal val="hidden"/>
                                      </p:to>
                                    </p:set>
                                  </p:childTnLst>
                                </p:cTn>
                              </p:par>
                            </p:childTnLst>
                          </p:cTn>
                        </p:par>
                        <p:par>
                          <p:cTn id="150" fill="hold">
                            <p:stCondLst>
                              <p:cond delay="500"/>
                            </p:stCondLst>
                            <p:childTnLst>
                              <p:par>
                                <p:cTn id="151" presetID="64" presetClass="path" presetSubtype="0" accel="50000" decel="50000" fill="hold" grpId="1" nodeType="afterEffect">
                                  <p:stCondLst>
                                    <p:cond delay="0"/>
                                  </p:stCondLst>
                                  <p:childTnLst>
                                    <p:animMotion origin="layout" path="M 0 0 L 0 -0.25 E" pathEditMode="relative" ptsTypes="">
                                      <p:cBhvr>
                                        <p:cTn id="152" dur="2000" fill="hold"/>
                                        <p:tgtEl>
                                          <p:spTgt spid="5"/>
                                        </p:tgtEl>
                                        <p:attrNameLst>
                                          <p:attrName>ppt_x</p:attrName>
                                          <p:attrName>ppt_y</p:attrName>
                                        </p:attrNameLst>
                                      </p:cBhvr>
                                    </p:animMotion>
                                  </p:childTnLst>
                                </p:cTn>
                              </p:par>
                              <p:par>
                                <p:cTn id="153" presetID="64" presetClass="path" presetSubtype="0" accel="50000" decel="50000" fill="hold" grpId="1" nodeType="withEffect">
                                  <p:stCondLst>
                                    <p:cond delay="0"/>
                                  </p:stCondLst>
                                  <p:childTnLst>
                                    <p:animMotion origin="layout" path="M 0 0 L 0 -0.25 E" pathEditMode="relative" ptsTypes="">
                                      <p:cBhvr>
                                        <p:cTn id="154" dur="2000" fill="hold"/>
                                        <p:tgtEl>
                                          <p:spTgt spid="6"/>
                                        </p:tgtEl>
                                        <p:attrNameLst>
                                          <p:attrName>ppt_x</p:attrName>
                                          <p:attrName>ppt_y</p:attrName>
                                        </p:attrNameLst>
                                      </p:cBhvr>
                                    </p:animMotion>
                                  </p:childTnLst>
                                </p:cTn>
                              </p:par>
                              <p:par>
                                <p:cTn id="155" presetID="64" presetClass="path" presetSubtype="0" accel="50000" decel="50000" fill="hold" nodeType="withEffect">
                                  <p:stCondLst>
                                    <p:cond delay="0"/>
                                  </p:stCondLst>
                                  <p:childTnLst>
                                    <p:animMotion origin="layout" path="M 0 0 L 0 -0.25 E" pathEditMode="relative" ptsTypes="">
                                      <p:cBhvr>
                                        <p:cTn id="156" dur="2000" fill="hold"/>
                                        <p:tgtEl>
                                          <p:spTgt spid="7"/>
                                        </p:tgtEl>
                                        <p:attrNameLst>
                                          <p:attrName>ppt_x</p:attrName>
                                          <p:attrName>ppt_y</p:attrName>
                                        </p:attrNameLst>
                                      </p:cBhvr>
                                    </p:animMotion>
                                  </p:childTnLst>
                                </p:cTn>
                              </p:par>
                              <p:par>
                                <p:cTn id="157" presetID="64" presetClass="path" presetSubtype="0" accel="50000" decel="50000" fill="hold" nodeType="withEffect">
                                  <p:stCondLst>
                                    <p:cond delay="0"/>
                                  </p:stCondLst>
                                  <p:childTnLst>
                                    <p:animMotion origin="layout" path="M 0 0 L 0 -0.25 E" pathEditMode="relative" ptsTypes="">
                                      <p:cBhvr>
                                        <p:cTn id="158" dur="2000" fill="hold"/>
                                        <p:tgtEl>
                                          <p:spTgt spid="8"/>
                                        </p:tgtEl>
                                        <p:attrNameLst>
                                          <p:attrName>ppt_x</p:attrName>
                                          <p:attrName>ppt_y</p:attrName>
                                        </p:attrNameLst>
                                      </p:cBhvr>
                                    </p:animMotion>
                                  </p:childTnLst>
                                </p:cTn>
                              </p:par>
                              <p:par>
                                <p:cTn id="159" presetID="64" presetClass="path" presetSubtype="0" accel="50000" decel="50000" fill="hold" nodeType="withEffect">
                                  <p:stCondLst>
                                    <p:cond delay="0"/>
                                  </p:stCondLst>
                                  <p:childTnLst>
                                    <p:animMotion origin="layout" path="M 0 0 L 0 -0.25 E" pathEditMode="relative" ptsTypes="">
                                      <p:cBhvr>
                                        <p:cTn id="160" dur="2000" fill="hold"/>
                                        <p:tgtEl>
                                          <p:spTgt spid="9"/>
                                        </p:tgtEl>
                                        <p:attrNameLst>
                                          <p:attrName>ppt_x</p:attrName>
                                          <p:attrName>ppt_y</p:attrName>
                                        </p:attrNameLst>
                                      </p:cBhvr>
                                    </p:animMotion>
                                  </p:childTnLst>
                                </p:cTn>
                              </p:par>
                              <p:par>
                                <p:cTn id="161" presetID="64" presetClass="path" presetSubtype="0" accel="50000" decel="50000" fill="hold" nodeType="withEffect">
                                  <p:stCondLst>
                                    <p:cond delay="0"/>
                                  </p:stCondLst>
                                  <p:childTnLst>
                                    <p:animMotion origin="layout" path="M 0 0 L 0 -0.25 E" pathEditMode="relative" ptsTypes="">
                                      <p:cBhvr>
                                        <p:cTn id="162" dur="2000" fill="hold"/>
                                        <p:tgtEl>
                                          <p:spTgt spid="10"/>
                                        </p:tgtEl>
                                        <p:attrNameLst>
                                          <p:attrName>ppt_x</p:attrName>
                                          <p:attrName>ppt_y</p:attrName>
                                        </p:attrNameLst>
                                      </p:cBhvr>
                                    </p:animMotion>
                                  </p:childTnLst>
                                </p:cTn>
                              </p:par>
                              <p:par>
                                <p:cTn id="163" presetID="64" presetClass="path" presetSubtype="0" accel="50000" decel="50000" fill="hold" nodeType="withEffect">
                                  <p:stCondLst>
                                    <p:cond delay="0"/>
                                  </p:stCondLst>
                                  <p:childTnLst>
                                    <p:animMotion origin="layout" path="M 0 0 L 0 -0.25 E" pathEditMode="relative" ptsTypes="">
                                      <p:cBhvr>
                                        <p:cTn id="164" dur="2000" fill="hold"/>
                                        <p:tgtEl>
                                          <p:spTgt spid="11"/>
                                        </p:tgtEl>
                                        <p:attrNameLst>
                                          <p:attrName>ppt_x</p:attrName>
                                          <p:attrName>ppt_y</p:attrName>
                                        </p:attrNameLst>
                                      </p:cBhvr>
                                    </p:animMotion>
                                  </p:childTnLst>
                                </p:cTn>
                              </p:par>
                              <p:par>
                                <p:cTn id="165" presetID="64" presetClass="path" presetSubtype="0" accel="50000" decel="50000" fill="hold" nodeType="withEffect">
                                  <p:stCondLst>
                                    <p:cond delay="0"/>
                                  </p:stCondLst>
                                  <p:childTnLst>
                                    <p:animMotion origin="layout" path="M 0 0 L 0 -0.25 E" pathEditMode="relative" ptsTypes="">
                                      <p:cBhvr>
                                        <p:cTn id="166" dur="2000" fill="hold"/>
                                        <p:tgtEl>
                                          <p:spTgt spid="12"/>
                                        </p:tgtEl>
                                        <p:attrNameLst>
                                          <p:attrName>ppt_x</p:attrName>
                                          <p:attrName>ppt_y</p:attrName>
                                        </p:attrNameLst>
                                      </p:cBhvr>
                                    </p:animMotion>
                                  </p:childTnLst>
                                </p:cTn>
                              </p:par>
                              <p:par>
                                <p:cTn id="167" presetID="64" presetClass="path" presetSubtype="0" accel="50000" decel="50000" fill="hold" nodeType="withEffect">
                                  <p:stCondLst>
                                    <p:cond delay="0"/>
                                  </p:stCondLst>
                                  <p:childTnLst>
                                    <p:animMotion origin="layout" path="M 0 0 L 0 -0.25 E" pathEditMode="relative" ptsTypes="">
                                      <p:cBhvr>
                                        <p:cTn id="168" dur="2000" fill="hold"/>
                                        <p:tgtEl>
                                          <p:spTgt spid="14"/>
                                        </p:tgtEl>
                                        <p:attrNameLst>
                                          <p:attrName>ppt_x</p:attrName>
                                          <p:attrName>ppt_y</p:attrName>
                                        </p:attrNameLst>
                                      </p:cBhvr>
                                    </p:animMotion>
                                  </p:childTnLst>
                                </p:cTn>
                              </p:par>
                              <p:par>
                                <p:cTn id="169" presetID="64" presetClass="path" presetSubtype="0" accel="50000" decel="50000" fill="hold" grpId="1" nodeType="withEffect">
                                  <p:stCondLst>
                                    <p:cond delay="0"/>
                                  </p:stCondLst>
                                  <p:childTnLst>
                                    <p:animMotion origin="layout" path="M 0 0 L 0 -0.25 E" pathEditMode="relative" ptsTypes="">
                                      <p:cBhvr>
                                        <p:cTn id="170" dur="2000" fill="hold"/>
                                        <p:tgtEl>
                                          <p:spTgt spid="4"/>
                                        </p:tgtEl>
                                        <p:attrNameLst>
                                          <p:attrName>ppt_x</p:attrName>
                                          <p:attrName>ppt_y</p:attrName>
                                        </p:attrNameLst>
                                      </p:cBhvr>
                                    </p:animMotion>
                                  </p:childTnLst>
                                </p:cTn>
                              </p:par>
                              <p:par>
                                <p:cTn id="171" presetID="64" presetClass="path" presetSubtype="0" accel="50000" decel="50000" fill="hold" grpId="1" nodeType="withEffect">
                                  <p:stCondLst>
                                    <p:cond delay="0"/>
                                  </p:stCondLst>
                                  <p:childTnLst>
                                    <p:animMotion origin="layout" path="M 0 0 L 0 -0.25 E" pathEditMode="relative" ptsTypes="">
                                      <p:cBhvr>
                                        <p:cTn id="172" dur="2000" fill="hold"/>
                                        <p:tgtEl>
                                          <p:spTgt spid="13"/>
                                        </p:tgtEl>
                                        <p:attrNameLst>
                                          <p:attrName>ppt_x</p:attrName>
                                          <p:attrName>ppt_y</p:attrName>
                                        </p:attrNameLst>
                                      </p:cBhvr>
                                    </p:animMotion>
                                  </p:childTnLst>
                                </p:cTn>
                              </p:par>
                              <p:par>
                                <p:cTn id="173" presetID="64" presetClass="path" presetSubtype="0" accel="50000" decel="50000" fill="hold" grpId="1" nodeType="withEffect">
                                  <p:stCondLst>
                                    <p:cond delay="0"/>
                                  </p:stCondLst>
                                  <p:childTnLst>
                                    <p:animMotion origin="layout" path="M 0 0 L 0 -0.25 E" pathEditMode="relative" ptsTypes="">
                                      <p:cBhvr>
                                        <p:cTn id="174" dur="2000" fill="hold"/>
                                        <p:tgtEl>
                                          <p:spTgt spid="15"/>
                                        </p:tgtEl>
                                        <p:attrNameLst>
                                          <p:attrName>ppt_x</p:attrName>
                                          <p:attrName>ppt_y</p:attrName>
                                        </p:attrNameLst>
                                      </p:cBhvr>
                                    </p:animMotion>
                                  </p:childTnLst>
                                </p:cTn>
                              </p:par>
                              <p:par>
                                <p:cTn id="175" presetID="64" presetClass="path" presetSubtype="0" accel="50000" decel="50000" fill="hold" grpId="1" nodeType="withEffect">
                                  <p:stCondLst>
                                    <p:cond delay="0"/>
                                  </p:stCondLst>
                                  <p:childTnLst>
                                    <p:animMotion origin="layout" path="M 0 0 L 0 -0.25 E" pathEditMode="relative" ptsTypes="">
                                      <p:cBhvr>
                                        <p:cTn id="176" dur="2000" fill="hold"/>
                                        <p:tgtEl>
                                          <p:spTgt spid="16"/>
                                        </p:tgtEl>
                                        <p:attrNameLst>
                                          <p:attrName>ppt_x</p:attrName>
                                          <p:attrName>ppt_y</p:attrName>
                                        </p:attrNameLst>
                                      </p:cBhvr>
                                    </p:animMotion>
                                  </p:childTnLst>
                                </p:cTn>
                              </p:par>
                              <p:par>
                                <p:cTn id="177" presetID="64" presetClass="path" presetSubtype="0" accel="50000" decel="50000" fill="hold" nodeType="withEffect">
                                  <p:stCondLst>
                                    <p:cond delay="0"/>
                                  </p:stCondLst>
                                  <p:childTnLst>
                                    <p:animMotion origin="layout" path="M 0 0 L 0 -0.25 E" pathEditMode="relative" ptsTypes="">
                                      <p:cBhvr>
                                        <p:cTn id="178" dur="2000" fill="hold"/>
                                        <p:tgtEl>
                                          <p:spTgt spid="26"/>
                                        </p:tgtEl>
                                        <p:attrNameLst>
                                          <p:attrName>ppt_x</p:attrName>
                                          <p:attrName>ppt_y</p:attrName>
                                        </p:attrNameLst>
                                      </p:cBhvr>
                                    </p:animMotion>
                                  </p:childTnLst>
                                </p:cTn>
                              </p:par>
                              <p:par>
                                <p:cTn id="179" presetID="64" presetClass="path" presetSubtype="0" accel="50000" decel="50000" fill="hold" nodeType="withEffect">
                                  <p:stCondLst>
                                    <p:cond delay="0"/>
                                  </p:stCondLst>
                                  <p:childTnLst>
                                    <p:animMotion origin="layout" path="M 0 0 L 0 -0.25 E" pathEditMode="relative" ptsTypes="">
                                      <p:cBhvr>
                                        <p:cTn id="180" dur="2000" fill="hold"/>
                                        <p:tgtEl>
                                          <p:spTgt spid="17"/>
                                        </p:tgtEl>
                                        <p:attrNameLst>
                                          <p:attrName>ppt_x</p:attrName>
                                          <p:attrName>ppt_y</p:attrName>
                                        </p:attrNameLst>
                                      </p:cBhvr>
                                    </p:animMotion>
                                  </p:childTnLst>
                                </p:cTn>
                              </p:par>
                              <p:par>
                                <p:cTn id="181" presetID="64" presetClass="path" presetSubtype="0" accel="50000" decel="50000" fill="hold" nodeType="withEffect">
                                  <p:stCondLst>
                                    <p:cond delay="0"/>
                                  </p:stCondLst>
                                  <p:childTnLst>
                                    <p:animMotion origin="layout" path="M 0 0 L 0 -0.25 E" pathEditMode="relative" ptsTypes="">
                                      <p:cBhvr>
                                        <p:cTn id="182" dur="2000" fill="hold"/>
                                        <p:tgtEl>
                                          <p:spTgt spid="19"/>
                                        </p:tgtEl>
                                        <p:attrNameLst>
                                          <p:attrName>ppt_x</p:attrName>
                                          <p:attrName>ppt_y</p:attrName>
                                        </p:attrNameLst>
                                      </p:cBhvr>
                                    </p:animMotion>
                                  </p:childTnLst>
                                </p:cTn>
                              </p:par>
                              <p:par>
                                <p:cTn id="183" presetID="64" presetClass="path" presetSubtype="0" accel="50000" decel="50000" fill="hold" nodeType="withEffect">
                                  <p:stCondLst>
                                    <p:cond delay="0"/>
                                  </p:stCondLst>
                                  <p:childTnLst>
                                    <p:animMotion origin="layout" path="M 0 0 L 0 -0.25 E" pathEditMode="relative" ptsTypes="">
                                      <p:cBhvr>
                                        <p:cTn id="184" dur="2000" fill="hold"/>
                                        <p:tgtEl>
                                          <p:spTgt spid="18"/>
                                        </p:tgtEl>
                                        <p:attrNameLst>
                                          <p:attrName>ppt_x</p:attrName>
                                          <p:attrName>ppt_y</p:attrName>
                                        </p:attrNameLst>
                                      </p:cBhvr>
                                    </p:animMotion>
                                  </p:childTnLst>
                                </p:cTn>
                              </p:par>
                              <p:par>
                                <p:cTn id="185" presetID="64" presetClass="path" presetSubtype="0" accel="50000" decel="50000" fill="hold" nodeType="withEffect">
                                  <p:stCondLst>
                                    <p:cond delay="0"/>
                                  </p:stCondLst>
                                  <p:childTnLst>
                                    <p:animMotion origin="layout" path="M 0 0 L 0 -0.25 E" pathEditMode="relative" ptsTypes="">
                                      <p:cBhvr>
                                        <p:cTn id="186" dur="2000" fill="hold"/>
                                        <p:tgtEl>
                                          <p:spTgt spid="24"/>
                                        </p:tgtEl>
                                        <p:attrNameLst>
                                          <p:attrName>ppt_x</p:attrName>
                                          <p:attrName>ppt_y</p:attrName>
                                        </p:attrNameLst>
                                      </p:cBhvr>
                                    </p:animMotion>
                                  </p:childTnLst>
                                </p:cTn>
                              </p:par>
                              <p:par>
                                <p:cTn id="187" presetID="64" presetClass="path" presetSubtype="0" accel="50000" decel="50000" fill="hold" nodeType="withEffect">
                                  <p:stCondLst>
                                    <p:cond delay="0"/>
                                  </p:stCondLst>
                                  <p:childTnLst>
                                    <p:animMotion origin="layout" path="M 0 0 L 0 -0.25 E" pathEditMode="relative" ptsTypes="">
                                      <p:cBhvr>
                                        <p:cTn id="188" dur="2000" fill="hold"/>
                                        <p:tgtEl>
                                          <p:spTgt spid="28"/>
                                        </p:tgtEl>
                                        <p:attrNameLst>
                                          <p:attrName>ppt_x</p:attrName>
                                          <p:attrName>ppt_y</p:attrName>
                                        </p:attrNameLst>
                                      </p:cBhvr>
                                    </p:animMotion>
                                  </p:childTnLst>
                                </p:cTn>
                              </p:par>
                              <p:par>
                                <p:cTn id="189" presetID="64" presetClass="path" presetSubtype="0" accel="50000" decel="50000" fill="hold" nodeType="withEffect">
                                  <p:stCondLst>
                                    <p:cond delay="0"/>
                                  </p:stCondLst>
                                  <p:childTnLst>
                                    <p:animMotion origin="layout" path="M 0 0 L 0 -0.25 E" pathEditMode="relative" ptsTypes="">
                                      <p:cBhvr>
                                        <p:cTn id="190" dur="2000" fill="hold"/>
                                        <p:tgtEl>
                                          <p:spTgt spid="45"/>
                                        </p:tgtEl>
                                        <p:attrNameLst>
                                          <p:attrName>ppt_x</p:attrName>
                                          <p:attrName>ppt_y</p:attrName>
                                        </p:attrNameLst>
                                      </p:cBhvr>
                                    </p:animMotion>
                                  </p:childTnLst>
                                </p:cTn>
                              </p:par>
                              <p:par>
                                <p:cTn id="191" presetID="64" presetClass="path" presetSubtype="0" accel="50000" decel="50000" fill="hold" grpId="1" nodeType="withEffect">
                                  <p:stCondLst>
                                    <p:cond delay="0"/>
                                  </p:stCondLst>
                                  <p:childTnLst>
                                    <p:animMotion origin="layout" path="M 0 0 L 0 -0.25 E" pathEditMode="relative" ptsTypes="">
                                      <p:cBhvr>
                                        <p:cTn id="192" dur="2000" fill="hold"/>
                                        <p:tgtEl>
                                          <p:spTgt spid="20"/>
                                        </p:tgtEl>
                                        <p:attrNameLst>
                                          <p:attrName>ppt_x</p:attrName>
                                          <p:attrName>ppt_y</p:attrName>
                                        </p:attrNameLst>
                                      </p:cBhvr>
                                    </p:animMotion>
                                  </p:childTnLst>
                                </p:cTn>
                              </p:par>
                              <p:par>
                                <p:cTn id="193" presetID="64" presetClass="path" presetSubtype="0" accel="50000" decel="50000" fill="hold" nodeType="withEffect">
                                  <p:stCondLst>
                                    <p:cond delay="0"/>
                                  </p:stCondLst>
                                  <p:childTnLst>
                                    <p:animMotion origin="layout" path="M 0 0 L 0 -0.25 E" pathEditMode="relative" ptsTypes="">
                                      <p:cBhvr>
                                        <p:cTn id="194" dur="2000" fill="hold"/>
                                        <p:tgtEl>
                                          <p:spTgt spid="21"/>
                                        </p:tgtEl>
                                        <p:attrNameLst>
                                          <p:attrName>ppt_x</p:attrName>
                                          <p:attrName>ppt_y</p:attrName>
                                        </p:attrNameLst>
                                      </p:cBhvr>
                                    </p:animMotion>
                                  </p:childTnLst>
                                </p:cTn>
                              </p:par>
                              <p:par>
                                <p:cTn id="195" presetID="64" presetClass="path" presetSubtype="0" accel="50000" decel="50000" fill="hold" nodeType="withEffect">
                                  <p:stCondLst>
                                    <p:cond delay="0"/>
                                  </p:stCondLst>
                                  <p:childTnLst>
                                    <p:animMotion origin="layout" path="M 0 0 L 0 -0.25 E" pathEditMode="relative" ptsTypes="">
                                      <p:cBhvr>
                                        <p:cTn id="196" dur="2000" fill="hold"/>
                                        <p:tgtEl>
                                          <p:spTgt spid="23"/>
                                        </p:tgtEl>
                                        <p:attrNameLst>
                                          <p:attrName>ppt_x</p:attrName>
                                          <p:attrName>ppt_y</p:attrName>
                                        </p:attrNameLst>
                                      </p:cBhvr>
                                    </p:animMotion>
                                  </p:childTnLst>
                                </p:cTn>
                              </p:par>
                              <p:par>
                                <p:cTn id="197" presetID="64" presetClass="path" presetSubtype="0" accel="50000" decel="50000" fill="hold" nodeType="withEffect">
                                  <p:stCondLst>
                                    <p:cond delay="0"/>
                                  </p:stCondLst>
                                  <p:childTnLst>
                                    <p:animMotion origin="layout" path="M 0 0 L 0 -0.25 E" pathEditMode="relative" ptsTypes="">
                                      <p:cBhvr>
                                        <p:cTn id="198" dur="2000" fill="hold"/>
                                        <p:tgtEl>
                                          <p:spTgt spid="22"/>
                                        </p:tgtEl>
                                        <p:attrNameLst>
                                          <p:attrName>ppt_x</p:attrName>
                                          <p:attrName>ppt_y</p:attrName>
                                        </p:attrNameLst>
                                      </p:cBhvr>
                                    </p:animMotion>
                                  </p:childTnLst>
                                </p:cTn>
                              </p:par>
                              <p:par>
                                <p:cTn id="199" presetID="64" presetClass="path" presetSubtype="0" accel="50000" decel="50000" fill="hold" nodeType="withEffect">
                                  <p:stCondLst>
                                    <p:cond delay="0"/>
                                  </p:stCondLst>
                                  <p:childTnLst>
                                    <p:animMotion origin="layout" path="M 0 0 L 0 -0.25 E" pathEditMode="relative" ptsTypes="">
                                      <p:cBhvr>
                                        <p:cTn id="200" dur="2000" fill="hold"/>
                                        <p:tgtEl>
                                          <p:spTgt spid="25"/>
                                        </p:tgtEl>
                                        <p:attrNameLst>
                                          <p:attrName>ppt_x</p:attrName>
                                          <p:attrName>ppt_y</p:attrName>
                                        </p:attrNameLst>
                                      </p:cBhvr>
                                    </p:animMotion>
                                  </p:childTnLst>
                                </p:cTn>
                              </p:par>
                              <p:par>
                                <p:cTn id="201" presetID="64" presetClass="path" presetSubtype="0" accel="50000" decel="50000" fill="hold" nodeType="withEffect">
                                  <p:stCondLst>
                                    <p:cond delay="0"/>
                                  </p:stCondLst>
                                  <p:childTnLst>
                                    <p:animMotion origin="layout" path="M 0 0 L 0 -0.25 E" pathEditMode="relative" ptsTypes="">
                                      <p:cBhvr>
                                        <p:cTn id="202" dur="2000" fill="hold"/>
                                        <p:tgtEl>
                                          <p:spTgt spid="27"/>
                                        </p:tgtEl>
                                        <p:attrNameLst>
                                          <p:attrName>ppt_x</p:attrName>
                                          <p:attrName>ppt_y</p:attrName>
                                        </p:attrNameLst>
                                      </p:cBhvr>
                                    </p:animMotion>
                                  </p:childTnLst>
                                </p:cTn>
                              </p:par>
                              <p:par>
                                <p:cTn id="203" presetID="64" presetClass="path" presetSubtype="0" accel="50000" decel="50000" fill="hold" nodeType="withEffect">
                                  <p:stCondLst>
                                    <p:cond delay="0"/>
                                  </p:stCondLst>
                                  <p:childTnLst>
                                    <p:animMotion origin="layout" path="M 0 0 L 0 -0.25 E" pathEditMode="relative" ptsTypes="">
                                      <p:cBhvr>
                                        <p:cTn id="204" dur="2000" fill="hold"/>
                                        <p:tgtEl>
                                          <p:spTgt spid="29"/>
                                        </p:tgtEl>
                                        <p:attrNameLst>
                                          <p:attrName>ppt_x</p:attrName>
                                          <p:attrName>ppt_y</p:attrName>
                                        </p:attrNameLst>
                                      </p:cBhvr>
                                    </p:animMotion>
                                  </p:childTnLst>
                                </p:cTn>
                              </p:par>
                              <p:par>
                                <p:cTn id="205" presetID="64" presetClass="path" presetSubtype="0" accel="50000" decel="50000" fill="hold" nodeType="withEffect">
                                  <p:stCondLst>
                                    <p:cond delay="0"/>
                                  </p:stCondLst>
                                  <p:childTnLst>
                                    <p:animMotion origin="layout" path="M 0 0 L 0 -0.25 E" pathEditMode="relative" ptsTypes="">
                                      <p:cBhvr>
                                        <p:cTn id="206" dur="2000" fill="hold"/>
                                        <p:tgtEl>
                                          <p:spTgt spid="46"/>
                                        </p:tgtEl>
                                        <p:attrNameLst>
                                          <p:attrName>ppt_x</p:attrName>
                                          <p:attrName>ppt_y</p:attrName>
                                        </p:attrNameLst>
                                      </p:cBhvr>
                                    </p:animMotion>
                                  </p:childTnLst>
                                </p:cTn>
                              </p:par>
                              <p:par>
                                <p:cTn id="207" presetID="64" presetClass="path" presetSubtype="0" accel="50000" decel="50000" fill="hold" grpId="1" nodeType="withEffect">
                                  <p:stCondLst>
                                    <p:cond delay="0"/>
                                  </p:stCondLst>
                                  <p:childTnLst>
                                    <p:animMotion origin="layout" path="M 0 0 L 0 -0.25 E" pathEditMode="relative" ptsTypes="">
                                      <p:cBhvr>
                                        <p:cTn id="208" dur="2000" fill="hold"/>
                                        <p:tgtEl>
                                          <p:spTgt spid="50"/>
                                        </p:tgtEl>
                                        <p:attrNameLst>
                                          <p:attrName>ppt_x</p:attrName>
                                          <p:attrName>ppt_y</p:attrName>
                                        </p:attrNameLst>
                                      </p:cBhvr>
                                    </p:animMotion>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30"/>
                                        </p:tgtEl>
                                        <p:attrNameLst>
                                          <p:attrName>style.visibility</p:attrName>
                                        </p:attrNameLst>
                                      </p:cBhvr>
                                      <p:to>
                                        <p:strVal val="visible"/>
                                      </p:to>
                                    </p:set>
                                    <p:animEffect transition="in" filter="blinds(horizontal)">
                                      <p:cBhvr>
                                        <p:cTn id="213" dur="500"/>
                                        <p:tgtEl>
                                          <p:spTgt spid="30"/>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nodeType="clickEffect">
                                  <p:stCondLst>
                                    <p:cond delay="0"/>
                                  </p:stCondLst>
                                  <p:childTnLst>
                                    <p:set>
                                      <p:cBhvr>
                                        <p:cTn id="217" dur="1" fill="hold">
                                          <p:stCondLst>
                                            <p:cond delay="0"/>
                                          </p:stCondLst>
                                        </p:cTn>
                                        <p:tgtEl>
                                          <p:spTgt spid="31"/>
                                        </p:tgtEl>
                                        <p:attrNameLst>
                                          <p:attrName>style.visibility</p:attrName>
                                        </p:attrNameLst>
                                      </p:cBhvr>
                                      <p:to>
                                        <p:strVal val="visible"/>
                                      </p:to>
                                    </p:set>
                                    <p:animEffect transition="in" filter="blinds(horizontal)">
                                      <p:cBhvr>
                                        <p:cTn id="218" dur="500"/>
                                        <p:tgtEl>
                                          <p:spTgt spid="31"/>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nodeType="clickEffect">
                                  <p:stCondLst>
                                    <p:cond delay="0"/>
                                  </p:stCondLst>
                                  <p:childTnLst>
                                    <p:set>
                                      <p:cBhvr>
                                        <p:cTn id="222" dur="1" fill="hold">
                                          <p:stCondLst>
                                            <p:cond delay="0"/>
                                          </p:stCondLst>
                                        </p:cTn>
                                        <p:tgtEl>
                                          <p:spTgt spid="32"/>
                                        </p:tgtEl>
                                        <p:attrNameLst>
                                          <p:attrName>style.visibility</p:attrName>
                                        </p:attrNameLst>
                                      </p:cBhvr>
                                      <p:to>
                                        <p:strVal val="visible"/>
                                      </p:to>
                                    </p:set>
                                    <p:animEffect transition="in" filter="blinds(horizontal)">
                                      <p:cBhvr>
                                        <p:cTn id="223" dur="500"/>
                                        <p:tgtEl>
                                          <p:spTgt spid="32"/>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nodeType="clickEffect">
                                  <p:stCondLst>
                                    <p:cond delay="0"/>
                                  </p:stCondLst>
                                  <p:childTnLst>
                                    <p:set>
                                      <p:cBhvr>
                                        <p:cTn id="227" dur="1" fill="hold">
                                          <p:stCondLst>
                                            <p:cond delay="0"/>
                                          </p:stCondLst>
                                        </p:cTn>
                                        <p:tgtEl>
                                          <p:spTgt spid="33"/>
                                        </p:tgtEl>
                                        <p:attrNameLst>
                                          <p:attrName>style.visibility</p:attrName>
                                        </p:attrNameLst>
                                      </p:cBhvr>
                                      <p:to>
                                        <p:strVal val="visible"/>
                                      </p:to>
                                    </p:set>
                                    <p:animEffect transition="in" filter="blinds(horizontal)">
                                      <p:cBhvr>
                                        <p:cTn id="228" dur="500"/>
                                        <p:tgtEl>
                                          <p:spTgt spid="33"/>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nodeType="clickEffect">
                                  <p:stCondLst>
                                    <p:cond delay="0"/>
                                  </p:stCondLst>
                                  <p:childTnLst>
                                    <p:set>
                                      <p:cBhvr>
                                        <p:cTn id="232" dur="1" fill="hold">
                                          <p:stCondLst>
                                            <p:cond delay="0"/>
                                          </p:stCondLst>
                                        </p:cTn>
                                        <p:tgtEl>
                                          <p:spTgt spid="34"/>
                                        </p:tgtEl>
                                        <p:attrNameLst>
                                          <p:attrName>style.visibility</p:attrName>
                                        </p:attrNameLst>
                                      </p:cBhvr>
                                      <p:to>
                                        <p:strVal val="visible"/>
                                      </p:to>
                                    </p:set>
                                    <p:animEffect transition="in" filter="blinds(horizontal)">
                                      <p:cBhvr>
                                        <p:cTn id="233" dur="500"/>
                                        <p:tgtEl>
                                          <p:spTgt spid="34"/>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nodeType="clickEffect">
                                  <p:stCondLst>
                                    <p:cond delay="0"/>
                                  </p:stCondLst>
                                  <p:childTnLst>
                                    <p:set>
                                      <p:cBhvr>
                                        <p:cTn id="237" dur="1" fill="hold">
                                          <p:stCondLst>
                                            <p:cond delay="0"/>
                                          </p:stCondLst>
                                        </p:cTn>
                                        <p:tgtEl>
                                          <p:spTgt spid="35"/>
                                        </p:tgtEl>
                                        <p:attrNameLst>
                                          <p:attrName>style.visibility</p:attrName>
                                        </p:attrNameLst>
                                      </p:cBhvr>
                                      <p:to>
                                        <p:strVal val="visible"/>
                                      </p:to>
                                    </p:set>
                                    <p:animEffect transition="in" filter="blinds(horizontal)">
                                      <p:cBhvr>
                                        <p:cTn id="238" dur="500"/>
                                        <p:tgtEl>
                                          <p:spTgt spid="35"/>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nodeType="clickEffect">
                                  <p:stCondLst>
                                    <p:cond delay="0"/>
                                  </p:stCondLst>
                                  <p:childTnLst>
                                    <p:set>
                                      <p:cBhvr>
                                        <p:cTn id="242" dur="1" fill="hold">
                                          <p:stCondLst>
                                            <p:cond delay="0"/>
                                          </p:stCondLst>
                                        </p:cTn>
                                        <p:tgtEl>
                                          <p:spTgt spid="36"/>
                                        </p:tgtEl>
                                        <p:attrNameLst>
                                          <p:attrName>style.visibility</p:attrName>
                                        </p:attrNameLst>
                                      </p:cBhvr>
                                      <p:to>
                                        <p:strVal val="visible"/>
                                      </p:to>
                                    </p:set>
                                    <p:animEffect transition="in" filter="blinds(horizontal)">
                                      <p:cBhvr>
                                        <p:cTn id="243" dur="500"/>
                                        <p:tgtEl>
                                          <p:spTgt spid="36"/>
                                        </p:tgtEl>
                                      </p:cBhvr>
                                    </p:animEffec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nodeType="clickEffect">
                                  <p:stCondLst>
                                    <p:cond delay="0"/>
                                  </p:stCondLst>
                                  <p:childTnLst>
                                    <p:set>
                                      <p:cBhvr>
                                        <p:cTn id="247" dur="1" fill="hold">
                                          <p:stCondLst>
                                            <p:cond delay="0"/>
                                          </p:stCondLst>
                                        </p:cTn>
                                        <p:tgtEl>
                                          <p:spTgt spid="37"/>
                                        </p:tgtEl>
                                        <p:attrNameLst>
                                          <p:attrName>style.visibility</p:attrName>
                                        </p:attrNameLst>
                                      </p:cBhvr>
                                      <p:to>
                                        <p:strVal val="visible"/>
                                      </p:to>
                                    </p:set>
                                    <p:animEffect transition="in" filter="blinds(horizontal)">
                                      <p:cBhvr>
                                        <p:cTn id="248" dur="500"/>
                                        <p:tgtEl>
                                          <p:spTgt spid="37"/>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ntr" presetSubtype="10" fill="hold" nodeType="clickEffect">
                                  <p:stCondLst>
                                    <p:cond delay="0"/>
                                  </p:stCondLst>
                                  <p:childTnLst>
                                    <p:set>
                                      <p:cBhvr>
                                        <p:cTn id="252" dur="1" fill="hold">
                                          <p:stCondLst>
                                            <p:cond delay="0"/>
                                          </p:stCondLst>
                                        </p:cTn>
                                        <p:tgtEl>
                                          <p:spTgt spid="38"/>
                                        </p:tgtEl>
                                        <p:attrNameLst>
                                          <p:attrName>style.visibility</p:attrName>
                                        </p:attrNameLst>
                                      </p:cBhvr>
                                      <p:to>
                                        <p:strVal val="visible"/>
                                      </p:to>
                                    </p:set>
                                    <p:animEffect transition="in" filter="blinds(horizontal)">
                                      <p:cBhvr>
                                        <p:cTn id="253" dur="500"/>
                                        <p:tgtEl>
                                          <p:spTgt spid="38"/>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nodeType="clickEffect">
                                  <p:stCondLst>
                                    <p:cond delay="0"/>
                                  </p:stCondLst>
                                  <p:childTnLst>
                                    <p:set>
                                      <p:cBhvr>
                                        <p:cTn id="257" dur="1" fill="hold">
                                          <p:stCondLst>
                                            <p:cond delay="0"/>
                                          </p:stCondLst>
                                        </p:cTn>
                                        <p:tgtEl>
                                          <p:spTgt spid="39"/>
                                        </p:tgtEl>
                                        <p:attrNameLst>
                                          <p:attrName>style.visibility</p:attrName>
                                        </p:attrNameLst>
                                      </p:cBhvr>
                                      <p:to>
                                        <p:strVal val="visible"/>
                                      </p:to>
                                    </p:set>
                                    <p:animEffect transition="in" filter="blinds(horizontal)">
                                      <p:cBhvr>
                                        <p:cTn id="258" dur="500"/>
                                        <p:tgtEl>
                                          <p:spTgt spid="39"/>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ntr" presetSubtype="10" fill="hold" nodeType="clickEffect">
                                  <p:stCondLst>
                                    <p:cond delay="0"/>
                                  </p:stCondLst>
                                  <p:childTnLst>
                                    <p:set>
                                      <p:cBhvr>
                                        <p:cTn id="262" dur="1" fill="hold">
                                          <p:stCondLst>
                                            <p:cond delay="0"/>
                                          </p:stCondLst>
                                        </p:cTn>
                                        <p:tgtEl>
                                          <p:spTgt spid="40"/>
                                        </p:tgtEl>
                                        <p:attrNameLst>
                                          <p:attrName>style.visibility</p:attrName>
                                        </p:attrNameLst>
                                      </p:cBhvr>
                                      <p:to>
                                        <p:strVal val="visible"/>
                                      </p:to>
                                    </p:set>
                                    <p:animEffect transition="in" filter="blinds(horizontal)">
                                      <p:cBhvr>
                                        <p:cTn id="263" dur="500"/>
                                        <p:tgtEl>
                                          <p:spTgt spid="40"/>
                                        </p:tgtEl>
                                      </p:cBhvr>
                                    </p:animEffect>
                                  </p:childTnLst>
                                </p:cTn>
                              </p:par>
                            </p:childTnLst>
                          </p:cTn>
                        </p:par>
                      </p:childTnLst>
                    </p:cTn>
                  </p:par>
                  <p:par>
                    <p:cTn id="264" fill="hold">
                      <p:stCondLst>
                        <p:cond delay="indefinite"/>
                      </p:stCondLst>
                      <p:childTnLst>
                        <p:par>
                          <p:cTn id="265" fill="hold">
                            <p:stCondLst>
                              <p:cond delay="0"/>
                            </p:stCondLst>
                            <p:childTnLst>
                              <p:par>
                                <p:cTn id="266" presetID="3" presetClass="entr" presetSubtype="10" fill="hold" nodeType="clickEffect">
                                  <p:stCondLst>
                                    <p:cond delay="0"/>
                                  </p:stCondLst>
                                  <p:childTnLst>
                                    <p:set>
                                      <p:cBhvr>
                                        <p:cTn id="267" dur="1" fill="hold">
                                          <p:stCondLst>
                                            <p:cond delay="0"/>
                                          </p:stCondLst>
                                        </p:cTn>
                                        <p:tgtEl>
                                          <p:spTgt spid="41"/>
                                        </p:tgtEl>
                                        <p:attrNameLst>
                                          <p:attrName>style.visibility</p:attrName>
                                        </p:attrNameLst>
                                      </p:cBhvr>
                                      <p:to>
                                        <p:strVal val="visible"/>
                                      </p:to>
                                    </p:set>
                                    <p:animEffect transition="in" filter="blinds(horizontal)">
                                      <p:cBhvr>
                                        <p:cTn id="268" dur="500"/>
                                        <p:tgtEl>
                                          <p:spTgt spid="41"/>
                                        </p:tgtEl>
                                      </p:cBhvr>
                                    </p:animEffect>
                                  </p:childTnLst>
                                </p:cTn>
                              </p:par>
                            </p:childTnLst>
                          </p:cTn>
                        </p:par>
                      </p:childTnLst>
                    </p:cTn>
                  </p:par>
                  <p:par>
                    <p:cTn id="269" fill="hold">
                      <p:stCondLst>
                        <p:cond delay="indefinite"/>
                      </p:stCondLst>
                      <p:childTnLst>
                        <p:par>
                          <p:cTn id="270" fill="hold">
                            <p:stCondLst>
                              <p:cond delay="0"/>
                            </p:stCondLst>
                            <p:childTnLst>
                              <p:par>
                                <p:cTn id="271" presetID="3" presetClass="entr" presetSubtype="10" fill="hold" nodeType="clickEffect">
                                  <p:stCondLst>
                                    <p:cond delay="0"/>
                                  </p:stCondLst>
                                  <p:childTnLst>
                                    <p:set>
                                      <p:cBhvr>
                                        <p:cTn id="272" dur="1" fill="hold">
                                          <p:stCondLst>
                                            <p:cond delay="0"/>
                                          </p:stCondLst>
                                        </p:cTn>
                                        <p:tgtEl>
                                          <p:spTgt spid="42"/>
                                        </p:tgtEl>
                                        <p:attrNameLst>
                                          <p:attrName>style.visibility</p:attrName>
                                        </p:attrNameLst>
                                      </p:cBhvr>
                                      <p:to>
                                        <p:strVal val="visible"/>
                                      </p:to>
                                    </p:set>
                                    <p:animEffect transition="in" filter="blinds(horizontal)">
                                      <p:cBhvr>
                                        <p:cTn id="273" dur="500"/>
                                        <p:tgtEl>
                                          <p:spTgt spid="42"/>
                                        </p:tgtEl>
                                      </p:cBhvr>
                                    </p:animEffect>
                                  </p:childTnLst>
                                </p:cTn>
                              </p:par>
                            </p:childTnLst>
                          </p:cTn>
                        </p:par>
                      </p:childTnLst>
                    </p:cTn>
                  </p:par>
                  <p:par>
                    <p:cTn id="274" fill="hold">
                      <p:stCondLst>
                        <p:cond delay="indefinite"/>
                      </p:stCondLst>
                      <p:childTnLst>
                        <p:par>
                          <p:cTn id="275" fill="hold">
                            <p:stCondLst>
                              <p:cond delay="0"/>
                            </p:stCondLst>
                            <p:childTnLst>
                              <p:par>
                                <p:cTn id="276" presetID="3" presetClass="entr" presetSubtype="10" fill="hold" nodeType="clickEffect">
                                  <p:stCondLst>
                                    <p:cond delay="0"/>
                                  </p:stCondLst>
                                  <p:childTnLst>
                                    <p:set>
                                      <p:cBhvr>
                                        <p:cTn id="277" dur="1" fill="hold">
                                          <p:stCondLst>
                                            <p:cond delay="0"/>
                                          </p:stCondLst>
                                        </p:cTn>
                                        <p:tgtEl>
                                          <p:spTgt spid="43"/>
                                        </p:tgtEl>
                                        <p:attrNameLst>
                                          <p:attrName>style.visibility</p:attrName>
                                        </p:attrNameLst>
                                      </p:cBhvr>
                                      <p:to>
                                        <p:strVal val="visible"/>
                                      </p:to>
                                    </p:set>
                                    <p:animEffect transition="in" filter="blinds(horizontal)">
                                      <p:cBhvr>
                                        <p:cTn id="278" dur="500"/>
                                        <p:tgtEl>
                                          <p:spTgt spid="43"/>
                                        </p:tgtEl>
                                      </p:cBhvr>
                                    </p:animEffect>
                                  </p:childTnLst>
                                </p:cTn>
                              </p:par>
                            </p:childTnLst>
                          </p:cTn>
                        </p:par>
                      </p:childTnLst>
                    </p:cTn>
                  </p:par>
                  <p:par>
                    <p:cTn id="279" fill="hold">
                      <p:stCondLst>
                        <p:cond delay="indefinite"/>
                      </p:stCondLst>
                      <p:childTnLst>
                        <p:par>
                          <p:cTn id="280" fill="hold">
                            <p:stCondLst>
                              <p:cond delay="0"/>
                            </p:stCondLst>
                            <p:childTnLst>
                              <p:par>
                                <p:cTn id="281" presetID="3" presetClass="entr" presetSubtype="10" fill="hold" nodeType="clickEffect">
                                  <p:stCondLst>
                                    <p:cond delay="0"/>
                                  </p:stCondLst>
                                  <p:childTnLst>
                                    <p:set>
                                      <p:cBhvr>
                                        <p:cTn id="282" dur="1" fill="hold">
                                          <p:stCondLst>
                                            <p:cond delay="0"/>
                                          </p:stCondLst>
                                        </p:cTn>
                                        <p:tgtEl>
                                          <p:spTgt spid="44"/>
                                        </p:tgtEl>
                                        <p:attrNameLst>
                                          <p:attrName>style.visibility</p:attrName>
                                        </p:attrNameLst>
                                      </p:cBhvr>
                                      <p:to>
                                        <p:strVal val="visible"/>
                                      </p:to>
                                    </p:set>
                                    <p:animEffect transition="in" filter="blinds(horizontal)">
                                      <p:cBhvr>
                                        <p:cTn id="283" dur="500"/>
                                        <p:tgtEl>
                                          <p:spTgt spid="44"/>
                                        </p:tgtEl>
                                      </p:cBhvr>
                                    </p:animEffect>
                                  </p:childTnLst>
                                </p:cTn>
                              </p:par>
                            </p:childTnLst>
                          </p:cTn>
                        </p:par>
                      </p:childTnLst>
                    </p:cTn>
                  </p:par>
                  <p:par>
                    <p:cTn id="284" fill="hold">
                      <p:stCondLst>
                        <p:cond delay="indefinite"/>
                      </p:stCondLst>
                      <p:childTnLst>
                        <p:par>
                          <p:cTn id="285" fill="hold">
                            <p:stCondLst>
                              <p:cond delay="0"/>
                            </p:stCondLst>
                            <p:childTnLst>
                              <p:par>
                                <p:cTn id="286" presetID="3" presetClass="entr" presetSubtype="10" fill="hold" nodeType="clickEffect">
                                  <p:stCondLst>
                                    <p:cond delay="0"/>
                                  </p:stCondLst>
                                  <p:childTnLst>
                                    <p:set>
                                      <p:cBhvr>
                                        <p:cTn id="287" dur="1" fill="hold">
                                          <p:stCondLst>
                                            <p:cond delay="0"/>
                                          </p:stCondLst>
                                        </p:cTn>
                                        <p:tgtEl>
                                          <p:spTgt spid="51"/>
                                        </p:tgtEl>
                                        <p:attrNameLst>
                                          <p:attrName>style.visibility</p:attrName>
                                        </p:attrNameLst>
                                      </p:cBhvr>
                                      <p:to>
                                        <p:strVal val="visible"/>
                                      </p:to>
                                    </p:set>
                                    <p:animEffect transition="in" filter="blinds(horizontal)">
                                      <p:cBhvr>
                                        <p:cTn id="288" dur="500"/>
                                        <p:tgtEl>
                                          <p:spTgt spid="51"/>
                                        </p:tgtEl>
                                      </p:cBhvr>
                                    </p:animEffect>
                                  </p:child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grpId="0" nodeType="clickEffect">
                                  <p:stCondLst>
                                    <p:cond delay="0"/>
                                  </p:stCondLst>
                                  <p:childTnLst>
                                    <p:set>
                                      <p:cBhvr>
                                        <p:cTn id="292" dur="1" fill="hold">
                                          <p:stCondLst>
                                            <p:cond delay="0"/>
                                          </p:stCondLst>
                                        </p:cTn>
                                        <p:tgtEl>
                                          <p:spTgt spid="47"/>
                                        </p:tgtEl>
                                        <p:attrNameLst>
                                          <p:attrName>style.visibility</p:attrName>
                                        </p:attrNameLst>
                                      </p:cBhvr>
                                      <p:to>
                                        <p:strVal val="visible"/>
                                      </p:to>
                                    </p:set>
                                    <p:animEffect transition="in" filter="blinds(horizontal)">
                                      <p:cBhvr>
                                        <p:cTn id="293" dur="500"/>
                                        <p:tgtEl>
                                          <p:spTgt spid="47"/>
                                        </p:tgtEl>
                                      </p:cBhvr>
                                    </p:animEffect>
                                  </p:childTnLst>
                                </p:cTn>
                              </p:par>
                            </p:childTnLst>
                          </p:cTn>
                        </p:par>
                      </p:childTnLst>
                    </p:cTn>
                  </p:par>
                  <p:par>
                    <p:cTn id="294" fill="hold">
                      <p:stCondLst>
                        <p:cond delay="indefinite"/>
                      </p:stCondLst>
                      <p:childTnLst>
                        <p:par>
                          <p:cTn id="295" fill="hold">
                            <p:stCondLst>
                              <p:cond delay="0"/>
                            </p:stCondLst>
                            <p:childTnLst>
                              <p:par>
                                <p:cTn id="296" presetID="3" presetClass="entr" presetSubtype="10" fill="hold" nodeType="clickEffect">
                                  <p:stCondLst>
                                    <p:cond delay="0"/>
                                  </p:stCondLst>
                                  <p:childTnLst>
                                    <p:set>
                                      <p:cBhvr>
                                        <p:cTn id="297" dur="1" fill="hold">
                                          <p:stCondLst>
                                            <p:cond delay="0"/>
                                          </p:stCondLst>
                                        </p:cTn>
                                        <p:tgtEl>
                                          <p:spTgt spid="48"/>
                                        </p:tgtEl>
                                        <p:attrNameLst>
                                          <p:attrName>style.visibility</p:attrName>
                                        </p:attrNameLst>
                                      </p:cBhvr>
                                      <p:to>
                                        <p:strVal val="visible"/>
                                      </p:to>
                                    </p:set>
                                    <p:animEffect transition="in" filter="blinds(horizontal)">
                                      <p:cBhvr>
                                        <p:cTn id="298" dur="500"/>
                                        <p:tgtEl>
                                          <p:spTgt spid="48"/>
                                        </p:tgtEl>
                                      </p:cBhvr>
                                    </p:animEffect>
                                  </p:childTnLst>
                                </p:cTn>
                              </p:par>
                            </p:childTnLst>
                          </p:cTn>
                        </p:par>
                      </p:childTnLst>
                    </p:cTn>
                  </p:par>
                  <p:par>
                    <p:cTn id="299" fill="hold">
                      <p:stCondLst>
                        <p:cond delay="indefinite"/>
                      </p:stCondLst>
                      <p:childTnLst>
                        <p:par>
                          <p:cTn id="300" fill="hold">
                            <p:stCondLst>
                              <p:cond delay="0"/>
                            </p:stCondLst>
                            <p:childTnLst>
                              <p:par>
                                <p:cTn id="301" presetID="3" presetClass="entr" presetSubtype="10" fill="hold" nodeType="clickEffect">
                                  <p:stCondLst>
                                    <p:cond delay="0"/>
                                  </p:stCondLst>
                                  <p:childTnLst>
                                    <p:set>
                                      <p:cBhvr>
                                        <p:cTn id="302" dur="1" fill="hold">
                                          <p:stCondLst>
                                            <p:cond delay="0"/>
                                          </p:stCondLst>
                                        </p:cTn>
                                        <p:tgtEl>
                                          <p:spTgt spid="49"/>
                                        </p:tgtEl>
                                        <p:attrNameLst>
                                          <p:attrName>style.visibility</p:attrName>
                                        </p:attrNameLst>
                                      </p:cBhvr>
                                      <p:to>
                                        <p:strVal val="visible"/>
                                      </p:to>
                                    </p:set>
                                    <p:animEffect transition="in" filter="blinds(horizontal)">
                                      <p:cBhvr>
                                        <p:cTn id="30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5" grpId="0" animBg="1"/>
      <p:bldP spid="5" grpId="1" animBg="1"/>
      <p:bldP spid="6" grpId="0" animBg="1"/>
      <p:bldP spid="6" grpId="1" animBg="1"/>
      <p:bldP spid="13" grpId="0"/>
      <p:bldP spid="13" grpId="1"/>
      <p:bldP spid="15" grpId="0"/>
      <p:bldP spid="15" grpId="1"/>
      <p:bldP spid="16" grpId="0" animBg="1"/>
      <p:bldP spid="16" grpId="1" animBg="1"/>
      <p:bldP spid="20" grpId="0" animBg="1"/>
      <p:bldP spid="20" grpId="1" animBg="1"/>
      <p:bldP spid="47" grpId="0"/>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Content Placeholder 2"/>
          <p:cNvSpPr>
            <a:spLocks noGrp="1"/>
          </p:cNvSpPr>
          <p:nvPr>
            <p:ph sz="quarter" idx="1"/>
          </p:nvPr>
        </p:nvSpPr>
        <p:spPr>
          <a:xfrm>
            <a:off x="285750" y="285750"/>
            <a:ext cx="8329613" cy="900113"/>
          </a:xfrm>
        </p:spPr>
        <p:txBody>
          <a:bodyPr/>
          <a:lstStyle/>
          <a:p>
            <a:pPr eaLnBrk="1" hangingPunct="1">
              <a:buFont typeface="Wingdings" pitchFamily="2" charset="2"/>
              <a:buNone/>
            </a:pPr>
            <a:r>
              <a:rPr lang="en-US"/>
              <a:t>Practice:  Given that AB =17cm, </a:t>
            </a:r>
            <a:r>
              <a:rPr lang="en-US">
                <a:sym typeface="Symbol" pitchFamily="18" charset="2"/>
              </a:rPr>
              <a:t></a:t>
            </a:r>
            <a:r>
              <a:rPr lang="en-US"/>
              <a:t>BAD =39</a:t>
            </a:r>
            <a:r>
              <a:rPr lang="en-US">
                <a:sym typeface="Symbol" pitchFamily="18" charset="2"/>
              </a:rPr>
              <a:t></a:t>
            </a:r>
            <a:r>
              <a:rPr lang="en-US"/>
              <a:t>, &amp; BC =40, find </a:t>
            </a:r>
            <a:r>
              <a:rPr lang="en-US">
                <a:sym typeface="Symbol" pitchFamily="18" charset="2"/>
              </a:rPr>
              <a:t></a:t>
            </a:r>
            <a:r>
              <a:rPr lang="en-US"/>
              <a:t>BCD </a:t>
            </a:r>
            <a:endParaRPr lang="en-CA"/>
          </a:p>
          <a:p>
            <a:pPr eaLnBrk="1" hangingPunct="1">
              <a:buFont typeface="Wingdings" pitchFamily="2" charset="2"/>
              <a:buNone/>
            </a:pPr>
            <a:endParaRPr lang="en-CA"/>
          </a:p>
        </p:txBody>
      </p:sp>
      <p:sp>
        <p:nvSpPr>
          <p:cNvPr id="2086" name="AutoShape 2"/>
          <p:cNvSpPr>
            <a:spLocks noChangeArrowheads="1"/>
          </p:cNvSpPr>
          <p:nvPr/>
        </p:nvSpPr>
        <p:spPr bwMode="auto">
          <a:xfrm rot="10800000">
            <a:off x="663575" y="2954338"/>
            <a:ext cx="1322388" cy="2957512"/>
          </a:xfrm>
          <a:prstGeom prst="rtTriangle">
            <a:avLst/>
          </a:prstGeom>
          <a:solidFill>
            <a:srgbClr val="FFFFFF"/>
          </a:solidFill>
          <a:ln w="31750">
            <a:solidFill>
              <a:srgbClr val="FF0000"/>
            </a:solidFill>
            <a:miter lim="800000"/>
            <a:headEnd/>
            <a:tailEnd/>
          </a:ln>
        </p:spPr>
        <p:txBody>
          <a:bodyPr/>
          <a:lstStyle/>
          <a:p>
            <a:endParaRPr lang="en-CA">
              <a:latin typeface="Century Schoolbook" pitchFamily="18" charset="0"/>
            </a:endParaRPr>
          </a:p>
        </p:txBody>
      </p:sp>
      <p:sp>
        <p:nvSpPr>
          <p:cNvPr id="2087" name="AutoShape 3"/>
          <p:cNvSpPr>
            <a:spLocks noChangeArrowheads="1"/>
          </p:cNvSpPr>
          <p:nvPr/>
        </p:nvSpPr>
        <p:spPr bwMode="auto">
          <a:xfrm rot="5400000" flipH="1">
            <a:off x="561182" y="1515269"/>
            <a:ext cx="1536700" cy="1316037"/>
          </a:xfrm>
          <a:prstGeom prst="rtTriangle">
            <a:avLst/>
          </a:prstGeom>
          <a:solidFill>
            <a:srgbClr val="FFFFFF"/>
          </a:solidFill>
          <a:ln w="31750">
            <a:solidFill>
              <a:srgbClr val="FF0000"/>
            </a:solidFill>
            <a:miter lim="800000"/>
            <a:headEnd/>
            <a:tailEnd/>
          </a:ln>
        </p:spPr>
        <p:txBody>
          <a:bodyPr/>
          <a:lstStyle/>
          <a:p>
            <a:endParaRPr lang="en-CA">
              <a:latin typeface="Century Schoolbook" pitchFamily="18" charset="0"/>
            </a:endParaRPr>
          </a:p>
        </p:txBody>
      </p:sp>
      <p:graphicFrame>
        <p:nvGraphicFramePr>
          <p:cNvPr id="2050" name="Object 5"/>
          <p:cNvGraphicFramePr>
            <a:graphicFrameLocks noChangeAspect="1"/>
          </p:cNvGraphicFramePr>
          <p:nvPr/>
        </p:nvGraphicFramePr>
        <p:xfrm>
          <a:off x="379413" y="1162050"/>
          <a:ext cx="315912" cy="342900"/>
        </p:xfrm>
        <a:graphic>
          <a:graphicData uri="http://schemas.openxmlformats.org/presentationml/2006/ole">
            <mc:AlternateContent xmlns:mc="http://schemas.openxmlformats.org/markup-compatibility/2006">
              <mc:Choice xmlns:v="urn:schemas-microsoft-com:vml" Requires="v">
                <p:oleObj spid="_x0000_s5122" name="Equation" r:id="rId4" imgW="152280" imgH="164880" progId="Equation.DSMT4">
                  <p:embed/>
                </p:oleObj>
              </mc:Choice>
              <mc:Fallback>
                <p:oleObj name="Equation" r:id="rId4" imgW="152280" imgH="164880" progId="Equation.DSMT4">
                  <p:embed/>
                  <p:pic>
                    <p:nvPicPr>
                      <p:cNvPr id="205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1162050"/>
                        <a:ext cx="31591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357188" y="2800350"/>
          <a:ext cx="315912" cy="341313"/>
        </p:xfrm>
        <a:graphic>
          <a:graphicData uri="http://schemas.openxmlformats.org/presentationml/2006/ole">
            <mc:AlternateContent xmlns:mc="http://schemas.openxmlformats.org/markup-compatibility/2006">
              <mc:Choice xmlns:v="urn:schemas-microsoft-com:vml" Requires="v">
                <p:oleObj spid="_x0000_s5123" name="Equation" r:id="rId6" imgW="152280" imgH="164880" progId="Equation.DSMT4">
                  <p:embed/>
                </p:oleObj>
              </mc:Choice>
              <mc:Fallback>
                <p:oleObj name="Equation" r:id="rId6" imgW="152280" imgH="164880" progId="Equation.DSMT4">
                  <p:embed/>
                  <p:pic>
                    <p:nvPicPr>
                      <p:cNvPr id="205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2800350"/>
                        <a:ext cx="315912"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7"/>
          <p:cNvGraphicFramePr>
            <a:graphicFrameLocks noChangeAspect="1"/>
          </p:cNvGraphicFramePr>
          <p:nvPr/>
        </p:nvGraphicFramePr>
        <p:xfrm>
          <a:off x="1971675" y="2755900"/>
          <a:ext cx="338138" cy="314325"/>
        </p:xfrm>
        <a:graphic>
          <a:graphicData uri="http://schemas.openxmlformats.org/presentationml/2006/ole">
            <mc:AlternateContent xmlns:mc="http://schemas.openxmlformats.org/markup-compatibility/2006">
              <mc:Choice xmlns:v="urn:schemas-microsoft-com:vml" Requires="v">
                <p:oleObj spid="_x0000_s5124" name="Equation" r:id="rId8" imgW="177480" imgH="164880" progId="Equation.DSMT4">
                  <p:embed/>
                </p:oleObj>
              </mc:Choice>
              <mc:Fallback>
                <p:oleObj name="Equation" r:id="rId8" imgW="177480" imgH="164880" progId="Equation.DSMT4">
                  <p:embed/>
                  <p:pic>
                    <p:nvPicPr>
                      <p:cNvPr id="2052"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1675" y="2755900"/>
                        <a:ext cx="338138"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
          <p:cNvGraphicFramePr>
            <a:graphicFrameLocks noChangeAspect="1"/>
          </p:cNvGraphicFramePr>
          <p:nvPr/>
        </p:nvGraphicFramePr>
        <p:xfrm>
          <a:off x="655638" y="1682750"/>
          <a:ext cx="352425" cy="300038"/>
        </p:xfrm>
        <a:graphic>
          <a:graphicData uri="http://schemas.openxmlformats.org/presentationml/2006/ole">
            <mc:AlternateContent xmlns:mc="http://schemas.openxmlformats.org/markup-compatibility/2006">
              <mc:Choice xmlns:v="urn:schemas-microsoft-com:vml" Requires="v">
                <p:oleObj spid="_x0000_s5125" name="Equation" r:id="rId10" imgW="253800" imgH="215640" progId="Equation.DSMT4">
                  <p:embed/>
                </p:oleObj>
              </mc:Choice>
              <mc:Fallback>
                <p:oleObj name="Equation" r:id="rId10" imgW="253800" imgH="215640" progId="Equation.DSMT4">
                  <p:embed/>
                  <p:pic>
                    <p:nvPicPr>
                      <p:cNvPr id="2053"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638" y="1682750"/>
                        <a:ext cx="352425"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9"/>
          <p:cNvGraphicFramePr>
            <a:graphicFrameLocks noChangeAspect="1"/>
          </p:cNvGraphicFramePr>
          <p:nvPr/>
        </p:nvGraphicFramePr>
        <p:xfrm>
          <a:off x="131763" y="2076450"/>
          <a:ext cx="546100" cy="247650"/>
        </p:xfrm>
        <a:graphic>
          <a:graphicData uri="http://schemas.openxmlformats.org/presentationml/2006/ole">
            <mc:AlternateContent xmlns:mc="http://schemas.openxmlformats.org/markup-compatibility/2006">
              <mc:Choice xmlns:v="urn:schemas-microsoft-com:vml" Requires="v">
                <p:oleObj spid="_x0000_s5126" name="Equation" r:id="rId12" imgW="393480" imgH="177480" progId="Equation.DSMT4">
                  <p:embed/>
                </p:oleObj>
              </mc:Choice>
              <mc:Fallback>
                <p:oleObj name="Equation" r:id="rId12" imgW="393480" imgH="177480" progId="Equation.DSMT4">
                  <p:embed/>
                  <p:pic>
                    <p:nvPicPr>
                      <p:cNvPr id="2054"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1763" y="2076450"/>
                        <a:ext cx="5461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10"/>
          <p:cNvGraphicFramePr>
            <a:graphicFrameLocks noChangeAspect="1"/>
          </p:cNvGraphicFramePr>
          <p:nvPr/>
        </p:nvGraphicFramePr>
        <p:xfrm>
          <a:off x="603250" y="4303713"/>
          <a:ext cx="603250" cy="266700"/>
        </p:xfrm>
        <a:graphic>
          <a:graphicData uri="http://schemas.openxmlformats.org/presentationml/2006/ole">
            <mc:AlternateContent xmlns:mc="http://schemas.openxmlformats.org/markup-compatibility/2006">
              <mc:Choice xmlns:v="urn:schemas-microsoft-com:vml" Requires="v">
                <p:oleObj spid="_x0000_s5127" name="Equation" r:id="rId14" imgW="406080" imgH="177480" progId="Equation.DSMT4">
                  <p:embed/>
                </p:oleObj>
              </mc:Choice>
              <mc:Fallback>
                <p:oleObj name="Equation" r:id="rId14" imgW="406080" imgH="177480" progId="Equation.DSMT4">
                  <p:embed/>
                  <p:pic>
                    <p:nvPicPr>
                      <p:cNvPr id="2055"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250" y="4303713"/>
                        <a:ext cx="6032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1"/>
          <p:cNvGraphicFramePr>
            <a:graphicFrameLocks noChangeAspect="1"/>
          </p:cNvGraphicFramePr>
          <p:nvPr/>
        </p:nvGraphicFramePr>
        <p:xfrm>
          <a:off x="1855788" y="5910263"/>
          <a:ext cx="301625" cy="322262"/>
        </p:xfrm>
        <a:graphic>
          <a:graphicData uri="http://schemas.openxmlformats.org/presentationml/2006/ole">
            <mc:AlternateContent xmlns:mc="http://schemas.openxmlformats.org/markup-compatibility/2006">
              <mc:Choice xmlns:v="urn:schemas-microsoft-com:vml" Requires="v">
                <p:oleObj spid="_x0000_s5128" name="Equation" r:id="rId16" imgW="164880" imgH="177480" progId="Equation.DSMT4">
                  <p:embed/>
                </p:oleObj>
              </mc:Choice>
              <mc:Fallback>
                <p:oleObj name="Equation" r:id="rId16" imgW="164880" imgH="177480" progId="Equation.DSMT4">
                  <p:embed/>
                  <p:pic>
                    <p:nvPicPr>
                      <p:cNvPr id="2056"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5788" y="5910263"/>
                        <a:ext cx="301625"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p:cNvSpPr/>
          <p:nvPr/>
        </p:nvSpPr>
        <p:spPr>
          <a:xfrm>
            <a:off x="681038" y="2774950"/>
            <a:ext cx="177800" cy="166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ectangle 12"/>
          <p:cNvSpPr/>
          <p:nvPr/>
        </p:nvSpPr>
        <p:spPr>
          <a:xfrm>
            <a:off x="1814513" y="2951163"/>
            <a:ext cx="177800" cy="166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057" name="Object 12"/>
          <p:cNvGraphicFramePr>
            <a:graphicFrameLocks noChangeAspect="1"/>
          </p:cNvGraphicFramePr>
          <p:nvPr/>
        </p:nvGraphicFramePr>
        <p:xfrm>
          <a:off x="1698625" y="5062538"/>
          <a:ext cx="277813" cy="357187"/>
        </p:xfrm>
        <a:graphic>
          <a:graphicData uri="http://schemas.openxmlformats.org/presentationml/2006/ole">
            <mc:AlternateContent xmlns:mc="http://schemas.openxmlformats.org/markup-compatibility/2006">
              <mc:Choice xmlns:v="urn:schemas-microsoft-com:vml" Requires="v">
                <p:oleObj spid="_x0000_s5129" name="Equation" r:id="rId18" imgW="139680" imgH="177480" progId="Equation.DSMT4">
                  <p:embed/>
                </p:oleObj>
              </mc:Choice>
              <mc:Fallback>
                <p:oleObj name="Equation" r:id="rId18" imgW="139680" imgH="177480" progId="Equation.DSMT4">
                  <p:embed/>
                  <p:pic>
                    <p:nvPicPr>
                      <p:cNvPr id="2057"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98625" y="5062538"/>
                        <a:ext cx="277813"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 name="TextBox 14"/>
          <p:cNvSpPr txBox="1">
            <a:spLocks noChangeArrowheads="1"/>
          </p:cNvSpPr>
          <p:nvPr/>
        </p:nvSpPr>
        <p:spPr bwMode="auto">
          <a:xfrm>
            <a:off x="2944813" y="1057275"/>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Gather Information</a:t>
            </a:r>
          </a:p>
        </p:txBody>
      </p:sp>
      <p:graphicFrame>
        <p:nvGraphicFramePr>
          <p:cNvPr id="2058" name="Object 13"/>
          <p:cNvGraphicFramePr>
            <a:graphicFrameLocks noChangeAspect="1"/>
          </p:cNvGraphicFramePr>
          <p:nvPr/>
        </p:nvGraphicFramePr>
        <p:xfrm>
          <a:off x="3011488" y="1585913"/>
          <a:ext cx="2763837" cy="661987"/>
        </p:xfrm>
        <a:graphic>
          <a:graphicData uri="http://schemas.openxmlformats.org/presentationml/2006/ole">
            <mc:AlternateContent xmlns:mc="http://schemas.openxmlformats.org/markup-compatibility/2006">
              <mc:Choice xmlns:v="urn:schemas-microsoft-com:vml" Requires="v">
                <p:oleObj spid="_x0000_s5130" name="Equation" r:id="rId20" imgW="1803240" imgH="431640" progId="Equation.DSMT4">
                  <p:embed/>
                </p:oleObj>
              </mc:Choice>
              <mc:Fallback>
                <p:oleObj name="Equation" r:id="rId20" imgW="1803240" imgH="431640" progId="Equation.DSMT4">
                  <p:embed/>
                  <p:pic>
                    <p:nvPicPr>
                      <p:cNvPr id="2058"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11488" y="1585913"/>
                        <a:ext cx="2763837"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0" name="AutoShape 2"/>
          <p:cNvSpPr>
            <a:spLocks noChangeArrowheads="1"/>
          </p:cNvSpPr>
          <p:nvPr/>
        </p:nvSpPr>
        <p:spPr bwMode="auto">
          <a:xfrm rot="10800000">
            <a:off x="6851650" y="2833688"/>
            <a:ext cx="914400" cy="2747962"/>
          </a:xfrm>
          <a:prstGeom prst="rtTriangle">
            <a:avLst/>
          </a:prstGeom>
          <a:solidFill>
            <a:srgbClr val="FFFFFF"/>
          </a:solidFill>
          <a:ln w="31750">
            <a:solidFill>
              <a:srgbClr val="FF0000"/>
            </a:solidFill>
            <a:miter lim="800000"/>
            <a:headEnd/>
            <a:tailEnd/>
          </a:ln>
        </p:spPr>
        <p:txBody>
          <a:bodyPr/>
          <a:lstStyle/>
          <a:p>
            <a:endParaRPr lang="en-CA">
              <a:latin typeface="Century Schoolbook" pitchFamily="18" charset="0"/>
            </a:endParaRPr>
          </a:p>
        </p:txBody>
      </p:sp>
      <p:graphicFrame>
        <p:nvGraphicFramePr>
          <p:cNvPr id="2059" name="Object 14"/>
          <p:cNvGraphicFramePr>
            <a:graphicFrameLocks noChangeAspect="1"/>
          </p:cNvGraphicFramePr>
          <p:nvPr/>
        </p:nvGraphicFramePr>
        <p:xfrm>
          <a:off x="6586538" y="2679700"/>
          <a:ext cx="234950" cy="254000"/>
        </p:xfrm>
        <a:graphic>
          <a:graphicData uri="http://schemas.openxmlformats.org/presentationml/2006/ole">
            <mc:AlternateContent xmlns:mc="http://schemas.openxmlformats.org/markup-compatibility/2006">
              <mc:Choice xmlns:v="urn:schemas-microsoft-com:vml" Requires="v">
                <p:oleObj spid="_x0000_s5131" name="Equation" r:id="rId22" imgW="152280" imgH="164880" progId="Equation.DSMT4">
                  <p:embed/>
                </p:oleObj>
              </mc:Choice>
              <mc:Fallback>
                <p:oleObj name="Equation" r:id="rId22" imgW="152280" imgH="164880" progId="Equation.DSMT4">
                  <p:embed/>
                  <p:pic>
                    <p:nvPicPr>
                      <p:cNvPr id="2059"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2679700"/>
                        <a:ext cx="23495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0" name="Object 15"/>
          <p:cNvGraphicFramePr>
            <a:graphicFrameLocks noChangeAspect="1"/>
          </p:cNvGraphicFramePr>
          <p:nvPr/>
        </p:nvGraphicFramePr>
        <p:xfrm>
          <a:off x="7731125" y="2667000"/>
          <a:ext cx="254000" cy="234950"/>
        </p:xfrm>
        <a:graphic>
          <a:graphicData uri="http://schemas.openxmlformats.org/presentationml/2006/ole">
            <mc:AlternateContent xmlns:mc="http://schemas.openxmlformats.org/markup-compatibility/2006">
              <mc:Choice xmlns:v="urn:schemas-microsoft-com:vml" Requires="v">
                <p:oleObj spid="_x0000_s5132" name="Equation" r:id="rId23" imgW="177480" imgH="164880" progId="Equation.DSMT4">
                  <p:embed/>
                </p:oleObj>
              </mc:Choice>
              <mc:Fallback>
                <p:oleObj name="Equation" r:id="rId23" imgW="177480" imgH="164880" progId="Equation.DSMT4">
                  <p:embed/>
                  <p:pic>
                    <p:nvPicPr>
                      <p:cNvPr id="206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1125" y="2667000"/>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1" name="Object 16"/>
          <p:cNvGraphicFramePr>
            <a:graphicFrameLocks noChangeAspect="1"/>
          </p:cNvGraphicFramePr>
          <p:nvPr/>
        </p:nvGraphicFramePr>
        <p:xfrm>
          <a:off x="6623050" y="3748088"/>
          <a:ext cx="603250" cy="268287"/>
        </p:xfrm>
        <a:graphic>
          <a:graphicData uri="http://schemas.openxmlformats.org/presentationml/2006/ole">
            <mc:AlternateContent xmlns:mc="http://schemas.openxmlformats.org/markup-compatibility/2006">
              <mc:Choice xmlns:v="urn:schemas-microsoft-com:vml" Requires="v">
                <p:oleObj spid="_x0000_s5133" name="Equation" r:id="rId24" imgW="406080" imgH="177480" progId="Equation.DSMT4">
                  <p:embed/>
                </p:oleObj>
              </mc:Choice>
              <mc:Fallback>
                <p:oleObj name="Equation" r:id="rId24" imgW="406080" imgH="177480" progId="Equation.DSMT4">
                  <p:embed/>
                  <p:pic>
                    <p:nvPicPr>
                      <p:cNvPr id="2061"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3050" y="3748088"/>
                        <a:ext cx="6032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2" name="Object 17"/>
          <p:cNvGraphicFramePr>
            <a:graphicFrameLocks noChangeAspect="1"/>
          </p:cNvGraphicFramePr>
          <p:nvPr/>
        </p:nvGraphicFramePr>
        <p:xfrm>
          <a:off x="7656513" y="5635625"/>
          <a:ext cx="236537" cy="252413"/>
        </p:xfrm>
        <a:graphic>
          <a:graphicData uri="http://schemas.openxmlformats.org/presentationml/2006/ole">
            <mc:AlternateContent xmlns:mc="http://schemas.openxmlformats.org/markup-compatibility/2006">
              <mc:Choice xmlns:v="urn:schemas-microsoft-com:vml" Requires="v">
                <p:oleObj spid="_x0000_s5134" name="Equation" r:id="rId25" imgW="164880" imgH="177480" progId="Equation.DSMT4">
                  <p:embed/>
                </p:oleObj>
              </mc:Choice>
              <mc:Fallback>
                <p:oleObj name="Equation" r:id="rId25" imgW="164880" imgH="177480" progId="Equation.DSMT4">
                  <p:embed/>
                  <p:pic>
                    <p:nvPicPr>
                      <p:cNvPr id="2062"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56513" y="5635625"/>
                        <a:ext cx="236537"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22"/>
          <p:cNvSpPr/>
          <p:nvPr/>
        </p:nvSpPr>
        <p:spPr>
          <a:xfrm>
            <a:off x="7588250" y="2846388"/>
            <a:ext cx="177800" cy="166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063" name="Object 18"/>
          <p:cNvGraphicFramePr>
            <a:graphicFrameLocks noChangeAspect="1"/>
          </p:cNvGraphicFramePr>
          <p:nvPr/>
        </p:nvGraphicFramePr>
        <p:xfrm>
          <a:off x="7564438" y="4872038"/>
          <a:ext cx="217487" cy="277812"/>
        </p:xfrm>
        <a:graphic>
          <a:graphicData uri="http://schemas.openxmlformats.org/presentationml/2006/ole">
            <mc:AlternateContent xmlns:mc="http://schemas.openxmlformats.org/markup-compatibility/2006">
              <mc:Choice xmlns:v="urn:schemas-microsoft-com:vml" Requires="v">
                <p:oleObj spid="_x0000_s5135" name="Equation" r:id="rId26" imgW="139680" imgH="177480" progId="Equation.DSMT4">
                  <p:embed/>
                </p:oleObj>
              </mc:Choice>
              <mc:Fallback>
                <p:oleObj name="Equation" r:id="rId26" imgW="139680" imgH="177480" progId="Equation.DSMT4">
                  <p:embed/>
                  <p:pic>
                    <p:nvPicPr>
                      <p:cNvPr id="2063"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64438" y="4872038"/>
                        <a:ext cx="217487"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2" name="AutoShape 3"/>
          <p:cNvSpPr>
            <a:spLocks noChangeArrowheads="1"/>
          </p:cNvSpPr>
          <p:nvPr/>
        </p:nvSpPr>
        <p:spPr bwMode="auto">
          <a:xfrm rot="5400000" flipH="1">
            <a:off x="3043238" y="2686050"/>
            <a:ext cx="1054100" cy="911225"/>
          </a:xfrm>
          <a:prstGeom prst="rtTriangle">
            <a:avLst/>
          </a:prstGeom>
          <a:solidFill>
            <a:srgbClr val="FFFFFF"/>
          </a:solidFill>
          <a:ln w="31750">
            <a:solidFill>
              <a:srgbClr val="FF0000"/>
            </a:solidFill>
            <a:miter lim="800000"/>
            <a:headEnd/>
            <a:tailEnd/>
          </a:ln>
        </p:spPr>
        <p:txBody>
          <a:bodyPr/>
          <a:lstStyle/>
          <a:p>
            <a:endParaRPr lang="en-CA">
              <a:latin typeface="Century Schoolbook" pitchFamily="18" charset="0"/>
            </a:endParaRPr>
          </a:p>
        </p:txBody>
      </p:sp>
      <p:graphicFrame>
        <p:nvGraphicFramePr>
          <p:cNvPr id="2064" name="Object 19"/>
          <p:cNvGraphicFramePr>
            <a:graphicFrameLocks noChangeAspect="1"/>
          </p:cNvGraphicFramePr>
          <p:nvPr/>
        </p:nvGraphicFramePr>
        <p:xfrm>
          <a:off x="2886075" y="2371725"/>
          <a:ext cx="252413" cy="274638"/>
        </p:xfrm>
        <a:graphic>
          <a:graphicData uri="http://schemas.openxmlformats.org/presentationml/2006/ole">
            <mc:AlternateContent xmlns:mc="http://schemas.openxmlformats.org/markup-compatibility/2006">
              <mc:Choice xmlns:v="urn:schemas-microsoft-com:vml" Requires="v">
                <p:oleObj spid="_x0000_s5136" name="Equation" r:id="rId27" imgW="152280" imgH="164880" progId="Equation.DSMT4">
                  <p:embed/>
                </p:oleObj>
              </mc:Choice>
              <mc:Fallback>
                <p:oleObj name="Equation" r:id="rId27" imgW="152280" imgH="164880" progId="Equation.DSMT4">
                  <p:embed/>
                  <p:pic>
                    <p:nvPicPr>
                      <p:cNvPr id="2064"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075" y="2371725"/>
                        <a:ext cx="2524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5" name="Object 20"/>
          <p:cNvGraphicFramePr>
            <a:graphicFrameLocks noChangeAspect="1"/>
          </p:cNvGraphicFramePr>
          <p:nvPr/>
        </p:nvGraphicFramePr>
        <p:xfrm>
          <a:off x="2862263" y="3617913"/>
          <a:ext cx="266700" cy="287337"/>
        </p:xfrm>
        <a:graphic>
          <a:graphicData uri="http://schemas.openxmlformats.org/presentationml/2006/ole">
            <mc:AlternateContent xmlns:mc="http://schemas.openxmlformats.org/markup-compatibility/2006">
              <mc:Choice xmlns:v="urn:schemas-microsoft-com:vml" Requires="v">
                <p:oleObj spid="_x0000_s5137" name="Equation" r:id="rId28" imgW="152280" imgH="164880" progId="Equation.DSMT4">
                  <p:embed/>
                </p:oleObj>
              </mc:Choice>
              <mc:Fallback>
                <p:oleObj name="Equation" r:id="rId28" imgW="152280" imgH="164880" progId="Equation.DSMT4">
                  <p:embed/>
                  <p:pic>
                    <p:nvPicPr>
                      <p:cNvPr id="2065"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2263" y="3617913"/>
                        <a:ext cx="2667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6" name="Object 21"/>
          <p:cNvGraphicFramePr>
            <a:graphicFrameLocks noChangeAspect="1"/>
          </p:cNvGraphicFramePr>
          <p:nvPr/>
        </p:nvGraphicFramePr>
        <p:xfrm>
          <a:off x="4002088" y="3592513"/>
          <a:ext cx="312737" cy="290512"/>
        </p:xfrm>
        <a:graphic>
          <a:graphicData uri="http://schemas.openxmlformats.org/presentationml/2006/ole">
            <mc:AlternateContent xmlns:mc="http://schemas.openxmlformats.org/markup-compatibility/2006">
              <mc:Choice xmlns:v="urn:schemas-microsoft-com:vml" Requires="v">
                <p:oleObj spid="_x0000_s5138" name="Equation" r:id="rId29" imgW="177480" imgH="164880" progId="Equation.DSMT4">
                  <p:embed/>
                </p:oleObj>
              </mc:Choice>
              <mc:Fallback>
                <p:oleObj name="Equation" r:id="rId29" imgW="177480" imgH="164880" progId="Equation.DSMT4">
                  <p:embed/>
                  <p:pic>
                    <p:nvPicPr>
                      <p:cNvPr id="2066"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2088" y="3592513"/>
                        <a:ext cx="3127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7" name="Object 22"/>
          <p:cNvGraphicFramePr>
            <a:graphicFrameLocks noChangeAspect="1"/>
          </p:cNvGraphicFramePr>
          <p:nvPr/>
        </p:nvGraphicFramePr>
        <p:xfrm>
          <a:off x="3100388" y="2892425"/>
          <a:ext cx="352425" cy="300038"/>
        </p:xfrm>
        <a:graphic>
          <a:graphicData uri="http://schemas.openxmlformats.org/presentationml/2006/ole">
            <mc:AlternateContent xmlns:mc="http://schemas.openxmlformats.org/markup-compatibility/2006">
              <mc:Choice xmlns:v="urn:schemas-microsoft-com:vml" Requires="v">
                <p:oleObj spid="_x0000_s5139" name="Equation" r:id="rId30" imgW="253800" imgH="215640" progId="Equation.DSMT4">
                  <p:embed/>
                </p:oleObj>
              </mc:Choice>
              <mc:Fallback>
                <p:oleObj name="Equation" r:id="rId30" imgW="253800" imgH="215640" progId="Equation.DSMT4">
                  <p:embed/>
                  <p:pic>
                    <p:nvPicPr>
                      <p:cNvPr id="2067"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0388" y="2892425"/>
                        <a:ext cx="352425"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8" name="Object 23"/>
          <p:cNvGraphicFramePr>
            <a:graphicFrameLocks noChangeAspect="1"/>
          </p:cNvGraphicFramePr>
          <p:nvPr/>
        </p:nvGraphicFramePr>
        <p:xfrm>
          <a:off x="2565400" y="3060700"/>
          <a:ext cx="546100" cy="247650"/>
        </p:xfrm>
        <a:graphic>
          <a:graphicData uri="http://schemas.openxmlformats.org/presentationml/2006/ole">
            <mc:AlternateContent xmlns:mc="http://schemas.openxmlformats.org/markup-compatibility/2006">
              <mc:Choice xmlns:v="urn:schemas-microsoft-com:vml" Requires="v">
                <p:oleObj spid="_x0000_s5140" name="Equation" r:id="rId31" imgW="393480" imgH="177480" progId="Equation.DSMT4">
                  <p:embed/>
                </p:oleObj>
              </mc:Choice>
              <mc:Fallback>
                <p:oleObj name="Equation" r:id="rId31" imgW="393480" imgH="177480" progId="Equation.DSMT4">
                  <p:embed/>
                  <p:pic>
                    <p:nvPicPr>
                      <p:cNvPr id="2068"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5400" y="3060700"/>
                        <a:ext cx="5461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Rectangle 30"/>
          <p:cNvSpPr/>
          <p:nvPr/>
        </p:nvSpPr>
        <p:spPr>
          <a:xfrm>
            <a:off x="3121025" y="3502025"/>
            <a:ext cx="177800" cy="165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069" name="Object 24"/>
          <p:cNvGraphicFramePr>
            <a:graphicFrameLocks noChangeAspect="1"/>
          </p:cNvGraphicFramePr>
          <p:nvPr/>
        </p:nvGraphicFramePr>
        <p:xfrm>
          <a:off x="7196138" y="2560638"/>
          <a:ext cx="223837" cy="246062"/>
        </p:xfrm>
        <a:graphic>
          <a:graphicData uri="http://schemas.openxmlformats.org/presentationml/2006/ole">
            <mc:AlternateContent xmlns:mc="http://schemas.openxmlformats.org/markup-compatibility/2006">
              <mc:Choice xmlns:v="urn:schemas-microsoft-com:vml" Requires="v">
                <p:oleObj spid="_x0000_s5141" name="Equation" r:id="rId32" imgW="126720" imgH="139680" progId="Equation.DSMT4">
                  <p:embed/>
                </p:oleObj>
              </mc:Choice>
              <mc:Fallback>
                <p:oleObj name="Equation" r:id="rId32" imgW="126720" imgH="139680" progId="Equation.DSMT4">
                  <p:embed/>
                  <p:pic>
                    <p:nvPicPr>
                      <p:cNvPr id="2069" name="Object 2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96138" y="2560638"/>
                        <a:ext cx="223837"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0" name="Object 25"/>
          <p:cNvGraphicFramePr>
            <a:graphicFrameLocks noChangeAspect="1"/>
          </p:cNvGraphicFramePr>
          <p:nvPr/>
        </p:nvGraphicFramePr>
        <p:xfrm>
          <a:off x="3421063" y="3725863"/>
          <a:ext cx="223837" cy="246062"/>
        </p:xfrm>
        <a:graphic>
          <a:graphicData uri="http://schemas.openxmlformats.org/presentationml/2006/ole">
            <mc:AlternateContent xmlns:mc="http://schemas.openxmlformats.org/markup-compatibility/2006">
              <mc:Choice xmlns:v="urn:schemas-microsoft-com:vml" Requires="v">
                <p:oleObj spid="_x0000_s5142" name="Equation" r:id="rId34" imgW="126720" imgH="139680" progId="Equation.DSMT4">
                  <p:embed/>
                </p:oleObj>
              </mc:Choice>
              <mc:Fallback>
                <p:oleObj name="Equation" r:id="rId34" imgW="126720" imgH="139680" progId="Equation.DSMT4">
                  <p:embed/>
                  <p:pic>
                    <p:nvPicPr>
                      <p:cNvPr id="2070" name="Object 2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21063" y="3725863"/>
                        <a:ext cx="223837"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1" name="Object 26"/>
          <p:cNvGraphicFramePr>
            <a:graphicFrameLocks noChangeAspect="1"/>
          </p:cNvGraphicFramePr>
          <p:nvPr/>
        </p:nvGraphicFramePr>
        <p:xfrm>
          <a:off x="2782888" y="4367213"/>
          <a:ext cx="896937" cy="300037"/>
        </p:xfrm>
        <a:graphic>
          <a:graphicData uri="http://schemas.openxmlformats.org/presentationml/2006/ole">
            <mc:AlternateContent xmlns:mc="http://schemas.openxmlformats.org/markup-compatibility/2006">
              <mc:Choice xmlns:v="urn:schemas-microsoft-com:vml" Requires="v">
                <p:oleObj spid="_x0000_s5143" name="Equation" r:id="rId35" imgW="647640" imgH="215640" progId="Equation.DSMT4">
                  <p:embed/>
                </p:oleObj>
              </mc:Choice>
              <mc:Fallback>
                <p:oleObj name="Equation" r:id="rId35" imgW="647640" imgH="215640" progId="Equation.DSMT4">
                  <p:embed/>
                  <p:pic>
                    <p:nvPicPr>
                      <p:cNvPr id="2071" name="Object 2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782888" y="4367213"/>
                        <a:ext cx="896937"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2" name="Object 27"/>
          <p:cNvGraphicFramePr>
            <a:graphicFrameLocks noChangeAspect="1"/>
          </p:cNvGraphicFramePr>
          <p:nvPr/>
        </p:nvGraphicFramePr>
        <p:xfrm>
          <a:off x="3714750" y="4256088"/>
          <a:ext cx="315913" cy="600075"/>
        </p:xfrm>
        <a:graphic>
          <a:graphicData uri="http://schemas.openxmlformats.org/presentationml/2006/ole">
            <mc:AlternateContent xmlns:mc="http://schemas.openxmlformats.org/markup-compatibility/2006">
              <mc:Choice xmlns:v="urn:schemas-microsoft-com:vml" Requires="v">
                <p:oleObj spid="_x0000_s5144" name="Equation" r:id="rId37" imgW="228600" imgH="431640" progId="Equation.DSMT4">
                  <p:embed/>
                </p:oleObj>
              </mc:Choice>
              <mc:Fallback>
                <p:oleObj name="Equation" r:id="rId37" imgW="228600" imgH="431640" progId="Equation.DSMT4">
                  <p:embed/>
                  <p:pic>
                    <p:nvPicPr>
                      <p:cNvPr id="2072" name="Object 2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14750" y="4256088"/>
                        <a:ext cx="31591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3" name="Object 28"/>
          <p:cNvGraphicFramePr>
            <a:graphicFrameLocks noChangeAspect="1"/>
          </p:cNvGraphicFramePr>
          <p:nvPr/>
        </p:nvGraphicFramePr>
        <p:xfrm>
          <a:off x="2778125" y="5035550"/>
          <a:ext cx="862013" cy="247650"/>
        </p:xfrm>
        <a:graphic>
          <a:graphicData uri="http://schemas.openxmlformats.org/presentationml/2006/ole">
            <mc:AlternateContent xmlns:mc="http://schemas.openxmlformats.org/markup-compatibility/2006">
              <mc:Choice xmlns:v="urn:schemas-microsoft-com:vml" Requires="v">
                <p:oleObj spid="_x0000_s5145" name="Equation" r:id="rId39" imgW="622080" imgH="177480" progId="Equation.DSMT4">
                  <p:embed/>
                </p:oleObj>
              </mc:Choice>
              <mc:Fallback>
                <p:oleObj name="Equation" r:id="rId39" imgW="622080" imgH="177480" progId="Equation.DSMT4">
                  <p:embed/>
                  <p:pic>
                    <p:nvPicPr>
                      <p:cNvPr id="2073" name="Object 2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78125" y="5035550"/>
                        <a:ext cx="862013"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4" name="Object 29"/>
          <p:cNvGraphicFramePr>
            <a:graphicFrameLocks noChangeAspect="1"/>
          </p:cNvGraphicFramePr>
          <p:nvPr/>
        </p:nvGraphicFramePr>
        <p:xfrm>
          <a:off x="3657600" y="4864100"/>
          <a:ext cx="315913" cy="600075"/>
        </p:xfrm>
        <a:graphic>
          <a:graphicData uri="http://schemas.openxmlformats.org/presentationml/2006/ole">
            <mc:AlternateContent xmlns:mc="http://schemas.openxmlformats.org/markup-compatibility/2006">
              <mc:Choice xmlns:v="urn:schemas-microsoft-com:vml" Requires="v">
                <p:oleObj spid="_x0000_s5146" name="Equation" r:id="rId41" imgW="228600" imgH="431640" progId="Equation.DSMT4">
                  <p:embed/>
                </p:oleObj>
              </mc:Choice>
              <mc:Fallback>
                <p:oleObj name="Equation" r:id="rId41" imgW="228600" imgH="431640" progId="Equation.DSMT4">
                  <p:embed/>
                  <p:pic>
                    <p:nvPicPr>
                      <p:cNvPr id="2074" name="Object 2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57600" y="4864100"/>
                        <a:ext cx="31591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5" name="Object 30"/>
          <p:cNvGraphicFramePr>
            <a:graphicFrameLocks noChangeAspect="1"/>
          </p:cNvGraphicFramePr>
          <p:nvPr/>
        </p:nvGraphicFramePr>
        <p:xfrm>
          <a:off x="3455988" y="5688013"/>
          <a:ext cx="522287" cy="276225"/>
        </p:xfrm>
        <a:graphic>
          <a:graphicData uri="http://schemas.openxmlformats.org/presentationml/2006/ole">
            <mc:AlternateContent xmlns:mc="http://schemas.openxmlformats.org/markup-compatibility/2006">
              <mc:Choice xmlns:v="urn:schemas-microsoft-com:vml" Requires="v">
                <p:oleObj spid="_x0000_s5147" name="Equation" r:id="rId42" imgW="266400" imgH="139680" progId="Equation.DSMT4">
                  <p:embed/>
                </p:oleObj>
              </mc:Choice>
              <mc:Fallback>
                <p:oleObj name="Equation" r:id="rId42" imgW="266400" imgH="139680" progId="Equation.DSMT4">
                  <p:embed/>
                  <p:pic>
                    <p:nvPicPr>
                      <p:cNvPr id="2075" name="Object 3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55988" y="5688013"/>
                        <a:ext cx="522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6" name="Object 31"/>
          <p:cNvGraphicFramePr>
            <a:graphicFrameLocks noChangeAspect="1"/>
          </p:cNvGraphicFramePr>
          <p:nvPr/>
        </p:nvGraphicFramePr>
        <p:xfrm>
          <a:off x="2643188" y="5654675"/>
          <a:ext cx="827087" cy="247650"/>
        </p:xfrm>
        <a:graphic>
          <a:graphicData uri="http://schemas.openxmlformats.org/presentationml/2006/ole">
            <mc:AlternateContent xmlns:mc="http://schemas.openxmlformats.org/markup-compatibility/2006">
              <mc:Choice xmlns:v="urn:schemas-microsoft-com:vml" Requires="v">
                <p:oleObj spid="_x0000_s5148" name="Equation" r:id="rId44" imgW="596880" imgH="177480" progId="Equation.DSMT4">
                  <p:embed/>
                </p:oleObj>
              </mc:Choice>
              <mc:Fallback>
                <p:oleObj name="Equation" r:id="rId44" imgW="596880" imgH="177480" progId="Equation.DSMT4">
                  <p:embed/>
                  <p:pic>
                    <p:nvPicPr>
                      <p:cNvPr id="2076" name="Object 3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643188" y="5654675"/>
                        <a:ext cx="82708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7" name="Object 32"/>
          <p:cNvGraphicFramePr>
            <a:graphicFrameLocks noChangeAspect="1"/>
          </p:cNvGraphicFramePr>
          <p:nvPr/>
        </p:nvGraphicFramePr>
        <p:xfrm>
          <a:off x="6775450" y="2438400"/>
          <a:ext cx="1019175" cy="304800"/>
        </p:xfrm>
        <a:graphic>
          <a:graphicData uri="http://schemas.openxmlformats.org/presentationml/2006/ole">
            <mc:AlternateContent xmlns:mc="http://schemas.openxmlformats.org/markup-compatibility/2006">
              <mc:Choice xmlns:v="urn:schemas-microsoft-com:vml" Requires="v">
                <p:oleObj spid="_x0000_s5149" name="Equation" r:id="rId46" imgW="596880" imgH="177480" progId="Equation.DSMT4">
                  <p:embed/>
                </p:oleObj>
              </mc:Choice>
              <mc:Fallback>
                <p:oleObj name="Equation" r:id="rId46" imgW="596880" imgH="177480" progId="Equation.DSMT4">
                  <p:embed/>
                  <p:pic>
                    <p:nvPicPr>
                      <p:cNvPr id="2077" name="Object 3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75450" y="2438400"/>
                        <a:ext cx="10191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 name="Object 33"/>
          <p:cNvGraphicFramePr>
            <a:graphicFrameLocks noChangeAspect="1"/>
          </p:cNvGraphicFramePr>
          <p:nvPr/>
        </p:nvGraphicFramePr>
        <p:xfrm>
          <a:off x="4806950" y="4225925"/>
          <a:ext cx="1119188" cy="442913"/>
        </p:xfrm>
        <a:graphic>
          <a:graphicData uri="http://schemas.openxmlformats.org/presentationml/2006/ole">
            <mc:AlternateContent xmlns:mc="http://schemas.openxmlformats.org/markup-compatibility/2006">
              <mc:Choice xmlns:v="urn:schemas-microsoft-com:vml" Requires="v">
                <p:oleObj spid="_x0000_s5150" name="Equation" r:id="rId48" imgW="545760" imgH="215640" progId="Equation.DSMT4">
                  <p:embed/>
                </p:oleObj>
              </mc:Choice>
              <mc:Fallback>
                <p:oleObj name="Equation" r:id="rId48" imgW="545760" imgH="215640" progId="Equation.DSMT4">
                  <p:embed/>
                  <p:pic>
                    <p:nvPicPr>
                      <p:cNvPr id="2078" name="Object 3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806950" y="4225925"/>
                        <a:ext cx="1119188"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9" name="Object 34"/>
          <p:cNvGraphicFramePr>
            <a:graphicFrameLocks noChangeAspect="1"/>
          </p:cNvGraphicFramePr>
          <p:nvPr/>
        </p:nvGraphicFramePr>
        <p:xfrm>
          <a:off x="5892800" y="4114800"/>
          <a:ext cx="723900" cy="727075"/>
        </p:xfrm>
        <a:graphic>
          <a:graphicData uri="http://schemas.openxmlformats.org/presentationml/2006/ole">
            <mc:AlternateContent xmlns:mc="http://schemas.openxmlformats.org/markup-compatibility/2006">
              <mc:Choice xmlns:v="urn:schemas-microsoft-com:vml" Requires="v">
                <p:oleObj spid="_x0000_s5151" name="Equation" r:id="rId50" imgW="431640" imgH="431640" progId="Equation.DSMT4">
                  <p:embed/>
                </p:oleObj>
              </mc:Choice>
              <mc:Fallback>
                <p:oleObj name="Equation" r:id="rId50" imgW="431640" imgH="431640" progId="Equation.DSMT4">
                  <p:embed/>
                  <p:pic>
                    <p:nvPicPr>
                      <p:cNvPr id="2079" name="Object 3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892800" y="4114800"/>
                        <a:ext cx="723900"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0" name="Object 35"/>
          <p:cNvGraphicFramePr>
            <a:graphicFrameLocks noChangeAspect="1"/>
          </p:cNvGraphicFramePr>
          <p:nvPr/>
        </p:nvGraphicFramePr>
        <p:xfrm>
          <a:off x="5224463" y="5029200"/>
          <a:ext cx="485775" cy="327025"/>
        </p:xfrm>
        <a:graphic>
          <a:graphicData uri="http://schemas.openxmlformats.org/presentationml/2006/ole">
            <mc:AlternateContent xmlns:mc="http://schemas.openxmlformats.org/markup-compatibility/2006">
              <mc:Choice xmlns:v="urn:schemas-microsoft-com:vml" Requires="v">
                <p:oleObj spid="_x0000_s5152" name="Equation" r:id="rId52" imgW="266400" imgH="177480" progId="Equation.DSMT4">
                  <p:embed/>
                </p:oleObj>
              </mc:Choice>
              <mc:Fallback>
                <p:oleObj name="Equation" r:id="rId52" imgW="266400" imgH="177480" progId="Equation.DSMT4">
                  <p:embed/>
                  <p:pic>
                    <p:nvPicPr>
                      <p:cNvPr id="2080" name="Object 3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224463" y="5029200"/>
                        <a:ext cx="48577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1" name="Object 36"/>
          <p:cNvGraphicFramePr>
            <a:graphicFrameLocks noChangeAspect="1"/>
          </p:cNvGraphicFramePr>
          <p:nvPr/>
        </p:nvGraphicFramePr>
        <p:xfrm>
          <a:off x="5767388" y="4824413"/>
          <a:ext cx="1490662" cy="771525"/>
        </p:xfrm>
        <a:graphic>
          <a:graphicData uri="http://schemas.openxmlformats.org/presentationml/2006/ole">
            <mc:AlternateContent xmlns:mc="http://schemas.openxmlformats.org/markup-compatibility/2006">
              <mc:Choice xmlns:v="urn:schemas-microsoft-com:vml" Requires="v">
                <p:oleObj spid="_x0000_s5153" name="Equation" r:id="rId54" imgW="914400" imgH="469800" progId="Equation.DSMT4">
                  <p:embed/>
                </p:oleObj>
              </mc:Choice>
              <mc:Fallback>
                <p:oleObj name="Equation" r:id="rId54" imgW="914400" imgH="469800" progId="Equation.DSMT4">
                  <p:embed/>
                  <p:pic>
                    <p:nvPicPr>
                      <p:cNvPr id="2081" name="Object 3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767388" y="4824413"/>
                        <a:ext cx="1490662"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2" name="Object 37"/>
          <p:cNvGraphicFramePr>
            <a:graphicFrameLocks noChangeAspect="1"/>
          </p:cNvGraphicFramePr>
          <p:nvPr/>
        </p:nvGraphicFramePr>
        <p:xfrm>
          <a:off x="4603750" y="5765800"/>
          <a:ext cx="1238250" cy="350838"/>
        </p:xfrm>
        <a:graphic>
          <a:graphicData uri="http://schemas.openxmlformats.org/presentationml/2006/ole">
            <mc:AlternateContent xmlns:mc="http://schemas.openxmlformats.org/markup-compatibility/2006">
              <mc:Choice xmlns:v="urn:schemas-microsoft-com:vml" Requires="v">
                <p:oleObj spid="_x0000_s5154" name="Equation" r:id="rId56" imgW="634680" imgH="177480" progId="Equation.DSMT4">
                  <p:embed/>
                </p:oleObj>
              </mc:Choice>
              <mc:Fallback>
                <p:oleObj name="Equation" r:id="rId56" imgW="634680" imgH="177480" progId="Equation.DSMT4">
                  <p:embed/>
                  <p:pic>
                    <p:nvPicPr>
                      <p:cNvPr id="2082" name="Object 37"/>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603750" y="5765800"/>
                        <a:ext cx="123825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3" name="Object 38"/>
          <p:cNvGraphicFramePr>
            <a:graphicFrameLocks noChangeAspect="1"/>
          </p:cNvGraphicFramePr>
          <p:nvPr/>
        </p:nvGraphicFramePr>
        <p:xfrm>
          <a:off x="5710238" y="5718175"/>
          <a:ext cx="877887" cy="414338"/>
        </p:xfrm>
        <a:graphic>
          <a:graphicData uri="http://schemas.openxmlformats.org/presentationml/2006/ole">
            <mc:AlternateContent xmlns:mc="http://schemas.openxmlformats.org/markup-compatibility/2006">
              <mc:Choice xmlns:v="urn:schemas-microsoft-com:vml" Requires="v">
                <p:oleObj spid="_x0000_s5155" name="Equation" r:id="rId58" imgW="457200" imgH="215640" progId="Equation.DSMT4">
                  <p:embed/>
                </p:oleObj>
              </mc:Choice>
              <mc:Fallback>
                <p:oleObj name="Equation" r:id="rId58" imgW="457200" imgH="215640" progId="Equation.DSMT4">
                  <p:embed/>
                  <p:pic>
                    <p:nvPicPr>
                      <p:cNvPr id="2083" name="Object 38"/>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710238" y="5718175"/>
                        <a:ext cx="877887"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32"/>
          <p:cNvGraphicFramePr>
            <a:graphicFrameLocks noChangeAspect="1"/>
          </p:cNvGraphicFramePr>
          <p:nvPr/>
        </p:nvGraphicFramePr>
        <p:xfrm>
          <a:off x="863600" y="2681288"/>
          <a:ext cx="1019175" cy="304800"/>
        </p:xfrm>
        <a:graphic>
          <a:graphicData uri="http://schemas.openxmlformats.org/presentationml/2006/ole">
            <mc:AlternateContent xmlns:mc="http://schemas.openxmlformats.org/markup-compatibility/2006">
              <mc:Choice xmlns:v="urn:schemas-microsoft-com:vml" Requires="v">
                <p:oleObj spid="_x0000_s5156" name="Equation" r:id="rId60" imgW="596880" imgH="177480" progId="Equation.DSMT4">
                  <p:embed/>
                </p:oleObj>
              </mc:Choice>
              <mc:Fallback>
                <p:oleObj name="Equation" r:id="rId60" imgW="596880" imgH="177480" progId="Equation.DSMT4">
                  <p:embed/>
                  <p:pic>
                    <p:nvPicPr>
                      <p:cNvPr id="2" name="Object 3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863600" y="2681288"/>
                        <a:ext cx="10191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68977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89"/>
                                        </p:tgtEl>
                                        <p:attrNameLst>
                                          <p:attrName>style.visibility</p:attrName>
                                        </p:attrNameLst>
                                      </p:cBhvr>
                                      <p:to>
                                        <p:strVal val="visible"/>
                                      </p:to>
                                    </p:set>
                                    <p:animEffect transition="in" filter="blinds(horizontal)">
                                      <p:cBhvr>
                                        <p:cTn id="7" dur="500"/>
                                        <p:tgtEl>
                                          <p:spTgt spid="2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linds(horizontal)">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horizontal)">
                                      <p:cBhvr>
                                        <p:cTn id="17" dur="500"/>
                                        <p:tgtEl>
                                          <p:spTgt spid="2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blinds(horizontal)">
                                      <p:cBhvr>
                                        <p:cTn id="22" dur="500"/>
                                        <p:tgtEl>
                                          <p:spTgt spid="2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blinds(horizontal)">
                                      <p:cBhvr>
                                        <p:cTn id="27" dur="500"/>
                                        <p:tgtEl>
                                          <p:spTgt spid="20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58"/>
                                        </p:tgtEl>
                                        <p:attrNameLst>
                                          <p:attrName>style.visibility</p:attrName>
                                        </p:attrNameLst>
                                      </p:cBhvr>
                                      <p:to>
                                        <p:strVal val="visible"/>
                                      </p:to>
                                    </p:set>
                                    <p:animEffect transition="in" filter="blinds(horizontal)">
                                      <p:cBhvr>
                                        <p:cTn id="32" dur="500"/>
                                        <p:tgtEl>
                                          <p:spTgt spid="20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92"/>
                                        </p:tgtEl>
                                        <p:attrNameLst>
                                          <p:attrName>style.visibility</p:attrName>
                                        </p:attrNameLst>
                                      </p:cBhvr>
                                      <p:to>
                                        <p:strVal val="visible"/>
                                      </p:to>
                                    </p:set>
                                    <p:animEffect transition="in" filter="blinds(horizontal)">
                                      <p:cBhvr>
                                        <p:cTn id="37" dur="500"/>
                                        <p:tgtEl>
                                          <p:spTgt spid="209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par>
                                <p:cTn id="41" presetID="3" presetClass="entr" presetSubtype="10" fill="hold" nodeType="withEffect">
                                  <p:stCondLst>
                                    <p:cond delay="0"/>
                                  </p:stCondLst>
                                  <p:childTnLst>
                                    <p:set>
                                      <p:cBhvr>
                                        <p:cTn id="42" dur="1" fill="hold">
                                          <p:stCondLst>
                                            <p:cond delay="0"/>
                                          </p:stCondLst>
                                        </p:cTn>
                                        <p:tgtEl>
                                          <p:spTgt spid="2064"/>
                                        </p:tgtEl>
                                        <p:attrNameLst>
                                          <p:attrName>style.visibility</p:attrName>
                                        </p:attrNameLst>
                                      </p:cBhvr>
                                      <p:to>
                                        <p:strVal val="visible"/>
                                      </p:to>
                                    </p:set>
                                    <p:animEffect transition="in" filter="blinds(horizontal)">
                                      <p:cBhvr>
                                        <p:cTn id="43" dur="500"/>
                                        <p:tgtEl>
                                          <p:spTgt spid="2064"/>
                                        </p:tgtEl>
                                      </p:cBhvr>
                                    </p:animEffect>
                                  </p:childTnLst>
                                </p:cTn>
                              </p:par>
                              <p:par>
                                <p:cTn id="44" presetID="3" presetClass="entr" presetSubtype="10" fill="hold" nodeType="withEffect">
                                  <p:stCondLst>
                                    <p:cond delay="0"/>
                                  </p:stCondLst>
                                  <p:childTnLst>
                                    <p:set>
                                      <p:cBhvr>
                                        <p:cTn id="45" dur="1" fill="hold">
                                          <p:stCondLst>
                                            <p:cond delay="0"/>
                                          </p:stCondLst>
                                        </p:cTn>
                                        <p:tgtEl>
                                          <p:spTgt spid="2065"/>
                                        </p:tgtEl>
                                        <p:attrNameLst>
                                          <p:attrName>style.visibility</p:attrName>
                                        </p:attrNameLst>
                                      </p:cBhvr>
                                      <p:to>
                                        <p:strVal val="visible"/>
                                      </p:to>
                                    </p:set>
                                    <p:animEffect transition="in" filter="blinds(horizontal)">
                                      <p:cBhvr>
                                        <p:cTn id="46" dur="500"/>
                                        <p:tgtEl>
                                          <p:spTgt spid="2065"/>
                                        </p:tgtEl>
                                      </p:cBhvr>
                                    </p:animEffect>
                                  </p:childTnLst>
                                </p:cTn>
                              </p:par>
                              <p:par>
                                <p:cTn id="47" presetID="3" presetClass="entr" presetSubtype="10" fill="hold" nodeType="withEffect">
                                  <p:stCondLst>
                                    <p:cond delay="0"/>
                                  </p:stCondLst>
                                  <p:childTnLst>
                                    <p:set>
                                      <p:cBhvr>
                                        <p:cTn id="48" dur="1" fill="hold">
                                          <p:stCondLst>
                                            <p:cond delay="0"/>
                                          </p:stCondLst>
                                        </p:cTn>
                                        <p:tgtEl>
                                          <p:spTgt spid="2066"/>
                                        </p:tgtEl>
                                        <p:attrNameLst>
                                          <p:attrName>style.visibility</p:attrName>
                                        </p:attrNameLst>
                                      </p:cBhvr>
                                      <p:to>
                                        <p:strVal val="visible"/>
                                      </p:to>
                                    </p:set>
                                    <p:animEffect transition="in" filter="blinds(horizontal)">
                                      <p:cBhvr>
                                        <p:cTn id="49" dur="500"/>
                                        <p:tgtEl>
                                          <p:spTgt spid="20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068"/>
                                        </p:tgtEl>
                                        <p:attrNameLst>
                                          <p:attrName>style.visibility</p:attrName>
                                        </p:attrNameLst>
                                      </p:cBhvr>
                                      <p:to>
                                        <p:strVal val="visible"/>
                                      </p:to>
                                    </p:set>
                                    <p:animEffect transition="in" filter="blinds(horizontal)">
                                      <p:cBhvr>
                                        <p:cTn id="54" dur="500"/>
                                        <p:tgtEl>
                                          <p:spTgt spid="20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067"/>
                                        </p:tgtEl>
                                        <p:attrNameLst>
                                          <p:attrName>style.visibility</p:attrName>
                                        </p:attrNameLst>
                                      </p:cBhvr>
                                      <p:to>
                                        <p:strVal val="visible"/>
                                      </p:to>
                                    </p:set>
                                    <p:animEffect transition="in" filter="blinds(horizontal)">
                                      <p:cBhvr>
                                        <p:cTn id="59" dur="500"/>
                                        <p:tgtEl>
                                          <p:spTgt spid="206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2070"/>
                                        </p:tgtEl>
                                        <p:attrNameLst>
                                          <p:attrName>style.visibility</p:attrName>
                                        </p:attrNameLst>
                                      </p:cBhvr>
                                      <p:to>
                                        <p:strVal val="visible"/>
                                      </p:to>
                                    </p:set>
                                    <p:animEffect transition="in" filter="blinds(horizontal)">
                                      <p:cBhvr>
                                        <p:cTn id="64" dur="500"/>
                                        <p:tgtEl>
                                          <p:spTgt spid="207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2059"/>
                                        </p:tgtEl>
                                        <p:attrNameLst>
                                          <p:attrName>style.visibility</p:attrName>
                                        </p:attrNameLst>
                                      </p:cBhvr>
                                      <p:to>
                                        <p:strVal val="visible"/>
                                      </p:to>
                                    </p:set>
                                    <p:animEffect transition="in" filter="blinds(horizontal)">
                                      <p:cBhvr>
                                        <p:cTn id="69" dur="500"/>
                                        <p:tgtEl>
                                          <p:spTgt spid="205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090"/>
                                        </p:tgtEl>
                                        <p:attrNameLst>
                                          <p:attrName>style.visibility</p:attrName>
                                        </p:attrNameLst>
                                      </p:cBhvr>
                                      <p:to>
                                        <p:strVal val="visible"/>
                                      </p:to>
                                    </p:set>
                                    <p:animEffect transition="in" filter="blinds(horizontal)">
                                      <p:cBhvr>
                                        <p:cTn id="75" dur="500"/>
                                        <p:tgtEl>
                                          <p:spTgt spid="2090"/>
                                        </p:tgtEl>
                                      </p:cBhvr>
                                    </p:animEffect>
                                  </p:childTnLst>
                                </p:cTn>
                              </p:par>
                              <p:par>
                                <p:cTn id="76" presetID="3" presetClass="entr" presetSubtype="10" fill="hold" nodeType="withEffect">
                                  <p:stCondLst>
                                    <p:cond delay="0"/>
                                  </p:stCondLst>
                                  <p:childTnLst>
                                    <p:set>
                                      <p:cBhvr>
                                        <p:cTn id="77" dur="1" fill="hold">
                                          <p:stCondLst>
                                            <p:cond delay="0"/>
                                          </p:stCondLst>
                                        </p:cTn>
                                        <p:tgtEl>
                                          <p:spTgt spid="2060"/>
                                        </p:tgtEl>
                                        <p:attrNameLst>
                                          <p:attrName>style.visibility</p:attrName>
                                        </p:attrNameLst>
                                      </p:cBhvr>
                                      <p:to>
                                        <p:strVal val="visible"/>
                                      </p:to>
                                    </p:set>
                                    <p:animEffect transition="in" filter="blinds(horizontal)">
                                      <p:cBhvr>
                                        <p:cTn id="78" dur="500"/>
                                        <p:tgtEl>
                                          <p:spTgt spid="2060"/>
                                        </p:tgtEl>
                                      </p:cBhvr>
                                    </p:animEffect>
                                  </p:childTnLst>
                                </p:cTn>
                              </p:par>
                              <p:par>
                                <p:cTn id="79" presetID="3" presetClass="entr" presetSubtype="10" fill="hold" nodeType="withEffect">
                                  <p:stCondLst>
                                    <p:cond delay="0"/>
                                  </p:stCondLst>
                                  <p:childTnLst>
                                    <p:set>
                                      <p:cBhvr>
                                        <p:cTn id="80" dur="1" fill="hold">
                                          <p:stCondLst>
                                            <p:cond delay="0"/>
                                          </p:stCondLst>
                                        </p:cTn>
                                        <p:tgtEl>
                                          <p:spTgt spid="2062"/>
                                        </p:tgtEl>
                                        <p:attrNameLst>
                                          <p:attrName>style.visibility</p:attrName>
                                        </p:attrNameLst>
                                      </p:cBhvr>
                                      <p:to>
                                        <p:strVal val="visible"/>
                                      </p:to>
                                    </p:set>
                                    <p:animEffect transition="in" filter="blinds(horizontal)">
                                      <p:cBhvr>
                                        <p:cTn id="81" dur="500"/>
                                        <p:tgtEl>
                                          <p:spTgt spid="206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2069"/>
                                        </p:tgtEl>
                                        <p:attrNameLst>
                                          <p:attrName>style.visibility</p:attrName>
                                        </p:attrNameLst>
                                      </p:cBhvr>
                                      <p:to>
                                        <p:strVal val="visible"/>
                                      </p:to>
                                    </p:set>
                                    <p:animEffect transition="in" filter="blinds(horizontal)">
                                      <p:cBhvr>
                                        <p:cTn id="86" dur="500"/>
                                        <p:tgtEl>
                                          <p:spTgt spid="2069"/>
                                        </p:tgtEl>
                                      </p:cBhvr>
                                    </p:animEffect>
                                  </p:childTnLst>
                                </p:cTn>
                              </p:par>
                              <p:par>
                                <p:cTn id="87" presetID="3" presetClass="entr" presetSubtype="10" fill="hold" nodeType="withEffect">
                                  <p:stCondLst>
                                    <p:cond delay="0"/>
                                  </p:stCondLst>
                                  <p:childTnLst>
                                    <p:set>
                                      <p:cBhvr>
                                        <p:cTn id="88" dur="1" fill="hold">
                                          <p:stCondLst>
                                            <p:cond delay="0"/>
                                          </p:stCondLst>
                                        </p:cTn>
                                        <p:tgtEl>
                                          <p:spTgt spid="2061"/>
                                        </p:tgtEl>
                                        <p:attrNameLst>
                                          <p:attrName>style.visibility</p:attrName>
                                        </p:attrNameLst>
                                      </p:cBhvr>
                                      <p:to>
                                        <p:strVal val="visible"/>
                                      </p:to>
                                    </p:set>
                                    <p:animEffect transition="in" filter="blinds(horizontal)">
                                      <p:cBhvr>
                                        <p:cTn id="89" dur="500"/>
                                        <p:tgtEl>
                                          <p:spTgt spid="2061"/>
                                        </p:tgtEl>
                                      </p:cBhvr>
                                    </p:animEffect>
                                  </p:childTnLst>
                                </p:cTn>
                              </p:par>
                              <p:par>
                                <p:cTn id="90" presetID="3" presetClass="entr" presetSubtype="10" fill="hold" nodeType="withEffect">
                                  <p:stCondLst>
                                    <p:cond delay="0"/>
                                  </p:stCondLst>
                                  <p:childTnLst>
                                    <p:set>
                                      <p:cBhvr>
                                        <p:cTn id="91" dur="1" fill="hold">
                                          <p:stCondLst>
                                            <p:cond delay="0"/>
                                          </p:stCondLst>
                                        </p:cTn>
                                        <p:tgtEl>
                                          <p:spTgt spid="2063"/>
                                        </p:tgtEl>
                                        <p:attrNameLst>
                                          <p:attrName>style.visibility</p:attrName>
                                        </p:attrNameLst>
                                      </p:cBhvr>
                                      <p:to>
                                        <p:strVal val="visible"/>
                                      </p:to>
                                    </p:set>
                                    <p:animEffect transition="in" filter="blinds(horizontal)">
                                      <p:cBhvr>
                                        <p:cTn id="92" dur="500"/>
                                        <p:tgtEl>
                                          <p:spTgt spid="206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071"/>
                                        </p:tgtEl>
                                        <p:attrNameLst>
                                          <p:attrName>style.visibility</p:attrName>
                                        </p:attrNameLst>
                                      </p:cBhvr>
                                      <p:to>
                                        <p:strVal val="visible"/>
                                      </p:to>
                                    </p:set>
                                    <p:animEffect transition="in" filter="blinds(horizontal)">
                                      <p:cBhvr>
                                        <p:cTn id="97" dur="500"/>
                                        <p:tgtEl>
                                          <p:spTgt spid="207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072"/>
                                        </p:tgtEl>
                                        <p:attrNameLst>
                                          <p:attrName>style.visibility</p:attrName>
                                        </p:attrNameLst>
                                      </p:cBhvr>
                                      <p:to>
                                        <p:strVal val="visible"/>
                                      </p:to>
                                    </p:set>
                                    <p:animEffect transition="in" filter="blinds(horizontal)">
                                      <p:cBhvr>
                                        <p:cTn id="102" dur="500"/>
                                        <p:tgtEl>
                                          <p:spTgt spid="207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2073"/>
                                        </p:tgtEl>
                                        <p:attrNameLst>
                                          <p:attrName>style.visibility</p:attrName>
                                        </p:attrNameLst>
                                      </p:cBhvr>
                                      <p:to>
                                        <p:strVal val="visible"/>
                                      </p:to>
                                    </p:set>
                                    <p:animEffect transition="in" filter="blinds(horizontal)">
                                      <p:cBhvr>
                                        <p:cTn id="107" dur="500"/>
                                        <p:tgtEl>
                                          <p:spTgt spid="207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074"/>
                                        </p:tgtEl>
                                        <p:attrNameLst>
                                          <p:attrName>style.visibility</p:attrName>
                                        </p:attrNameLst>
                                      </p:cBhvr>
                                      <p:to>
                                        <p:strVal val="visible"/>
                                      </p:to>
                                    </p:set>
                                    <p:animEffect transition="in" filter="blinds(horizontal)">
                                      <p:cBhvr>
                                        <p:cTn id="112" dur="500"/>
                                        <p:tgtEl>
                                          <p:spTgt spid="207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076"/>
                                        </p:tgtEl>
                                        <p:attrNameLst>
                                          <p:attrName>style.visibility</p:attrName>
                                        </p:attrNameLst>
                                      </p:cBhvr>
                                      <p:to>
                                        <p:strVal val="visible"/>
                                      </p:to>
                                    </p:set>
                                    <p:animEffect transition="in" filter="blinds(horizontal)">
                                      <p:cBhvr>
                                        <p:cTn id="117" dur="500"/>
                                        <p:tgtEl>
                                          <p:spTgt spid="207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2075"/>
                                        </p:tgtEl>
                                        <p:attrNameLst>
                                          <p:attrName>style.visibility</p:attrName>
                                        </p:attrNameLst>
                                      </p:cBhvr>
                                      <p:to>
                                        <p:strVal val="visible"/>
                                      </p:to>
                                    </p:set>
                                    <p:animEffect transition="in" filter="blinds(horizontal)">
                                      <p:cBhvr>
                                        <p:cTn id="122" dur="500"/>
                                        <p:tgtEl>
                                          <p:spTgt spid="207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xit" presetSubtype="0" fill="hold" nodeType="clickEffect">
                                  <p:stCondLst>
                                    <p:cond delay="0"/>
                                  </p:stCondLst>
                                  <p:childTnLst>
                                    <p:animEffect transition="out" filter="fade">
                                      <p:cBhvr>
                                        <p:cTn id="126" dur="2000"/>
                                        <p:tgtEl>
                                          <p:spTgt spid="2069"/>
                                        </p:tgtEl>
                                      </p:cBhvr>
                                    </p:animEffect>
                                    <p:set>
                                      <p:cBhvr>
                                        <p:cTn id="127" dur="1" fill="hold">
                                          <p:stCondLst>
                                            <p:cond delay="1999"/>
                                          </p:stCondLst>
                                        </p:cTn>
                                        <p:tgtEl>
                                          <p:spTgt spid="2069"/>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blinds(horizontal)">
                                      <p:cBhvr>
                                        <p:cTn id="132" dur="500"/>
                                        <p:tgtEl>
                                          <p:spTgt spid="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2077"/>
                                        </p:tgtEl>
                                        <p:attrNameLst>
                                          <p:attrName>style.visibility</p:attrName>
                                        </p:attrNameLst>
                                      </p:cBhvr>
                                      <p:to>
                                        <p:strVal val="visible"/>
                                      </p:to>
                                    </p:set>
                                    <p:animEffect transition="in" filter="blinds(horizontal)">
                                      <p:cBhvr>
                                        <p:cTn id="137" dur="500"/>
                                        <p:tgtEl>
                                          <p:spTgt spid="207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2078"/>
                                        </p:tgtEl>
                                        <p:attrNameLst>
                                          <p:attrName>style.visibility</p:attrName>
                                        </p:attrNameLst>
                                      </p:cBhvr>
                                      <p:to>
                                        <p:strVal val="visible"/>
                                      </p:to>
                                    </p:set>
                                    <p:animEffect transition="in" filter="blinds(horizontal)">
                                      <p:cBhvr>
                                        <p:cTn id="142" dur="500"/>
                                        <p:tgtEl>
                                          <p:spTgt spid="207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nodeType="clickEffect">
                                  <p:stCondLst>
                                    <p:cond delay="0"/>
                                  </p:stCondLst>
                                  <p:childTnLst>
                                    <p:set>
                                      <p:cBhvr>
                                        <p:cTn id="146" dur="1" fill="hold">
                                          <p:stCondLst>
                                            <p:cond delay="0"/>
                                          </p:stCondLst>
                                        </p:cTn>
                                        <p:tgtEl>
                                          <p:spTgt spid="2079"/>
                                        </p:tgtEl>
                                        <p:attrNameLst>
                                          <p:attrName>style.visibility</p:attrName>
                                        </p:attrNameLst>
                                      </p:cBhvr>
                                      <p:to>
                                        <p:strVal val="visible"/>
                                      </p:to>
                                    </p:set>
                                    <p:animEffect transition="in" filter="blinds(horizontal)">
                                      <p:cBhvr>
                                        <p:cTn id="147" dur="500"/>
                                        <p:tgtEl>
                                          <p:spTgt spid="2079"/>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2080"/>
                                        </p:tgtEl>
                                        <p:attrNameLst>
                                          <p:attrName>style.visibility</p:attrName>
                                        </p:attrNameLst>
                                      </p:cBhvr>
                                      <p:to>
                                        <p:strVal val="visible"/>
                                      </p:to>
                                    </p:set>
                                    <p:animEffect transition="in" filter="blinds(horizontal)">
                                      <p:cBhvr>
                                        <p:cTn id="152" dur="500"/>
                                        <p:tgtEl>
                                          <p:spTgt spid="2080"/>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nodeType="clickEffect">
                                  <p:stCondLst>
                                    <p:cond delay="0"/>
                                  </p:stCondLst>
                                  <p:childTnLst>
                                    <p:set>
                                      <p:cBhvr>
                                        <p:cTn id="156" dur="1" fill="hold">
                                          <p:stCondLst>
                                            <p:cond delay="0"/>
                                          </p:stCondLst>
                                        </p:cTn>
                                        <p:tgtEl>
                                          <p:spTgt spid="2081"/>
                                        </p:tgtEl>
                                        <p:attrNameLst>
                                          <p:attrName>style.visibility</p:attrName>
                                        </p:attrNameLst>
                                      </p:cBhvr>
                                      <p:to>
                                        <p:strVal val="visible"/>
                                      </p:to>
                                    </p:set>
                                    <p:animEffect transition="in" filter="blinds(horizontal)">
                                      <p:cBhvr>
                                        <p:cTn id="157" dur="500"/>
                                        <p:tgtEl>
                                          <p:spTgt spid="2081"/>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2082"/>
                                        </p:tgtEl>
                                        <p:attrNameLst>
                                          <p:attrName>style.visibility</p:attrName>
                                        </p:attrNameLst>
                                      </p:cBhvr>
                                      <p:to>
                                        <p:strVal val="visible"/>
                                      </p:to>
                                    </p:set>
                                    <p:animEffect transition="in" filter="blinds(horizontal)">
                                      <p:cBhvr>
                                        <p:cTn id="162" dur="500"/>
                                        <p:tgtEl>
                                          <p:spTgt spid="208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 presetClass="entr" presetSubtype="10" fill="hold" nodeType="clickEffect">
                                  <p:stCondLst>
                                    <p:cond delay="0"/>
                                  </p:stCondLst>
                                  <p:childTnLst>
                                    <p:set>
                                      <p:cBhvr>
                                        <p:cTn id="166" dur="1" fill="hold">
                                          <p:stCondLst>
                                            <p:cond delay="0"/>
                                          </p:stCondLst>
                                        </p:cTn>
                                        <p:tgtEl>
                                          <p:spTgt spid="2083"/>
                                        </p:tgtEl>
                                        <p:attrNameLst>
                                          <p:attrName>style.visibility</p:attrName>
                                        </p:attrNameLst>
                                      </p:cBhvr>
                                      <p:to>
                                        <p:strVal val="visible"/>
                                      </p:to>
                                    </p:set>
                                    <p:animEffect transition="in" filter="blinds(horizontal)">
                                      <p:cBhvr>
                                        <p:cTn id="167"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 grpId="0"/>
      <p:bldP spid="2090" grpId="0" animBg="1"/>
      <p:bldP spid="23" grpId="0" animBg="1"/>
      <p:bldP spid="2092"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17974-99F8-4E73-BB48-3DFA7B593817}"/>
              </a:ext>
            </a:extLst>
          </p:cNvPr>
          <p:cNvSpPr>
            <a:spLocks noGrp="1"/>
          </p:cNvSpPr>
          <p:nvPr>
            <p:ph sz="quarter" idx="1"/>
          </p:nvPr>
        </p:nvSpPr>
        <p:spPr>
          <a:xfrm>
            <a:off x="323529" y="248895"/>
            <a:ext cx="8280920" cy="864096"/>
          </a:xfrm>
        </p:spPr>
        <p:txBody>
          <a:bodyPr/>
          <a:lstStyle/>
          <a:p>
            <a:pPr marL="0" indent="0">
              <a:buNone/>
            </a:pPr>
            <a:r>
              <a:rPr lang="en-CA" dirty="0"/>
              <a:t>Q: In the diagram below, ABCD is a rectangle.  Find the length of DQ:</a:t>
            </a:r>
          </a:p>
        </p:txBody>
      </p:sp>
      <p:cxnSp>
        <p:nvCxnSpPr>
          <p:cNvPr id="5" name="Straight Connector 4">
            <a:extLst>
              <a:ext uri="{FF2B5EF4-FFF2-40B4-BE49-F238E27FC236}">
                <a16:creationId xmlns:a16="http://schemas.microsoft.com/office/drawing/2014/main" id="{3CBFC4F1-5FB3-4FBF-8E9F-5B1F688C50CC}"/>
              </a:ext>
            </a:extLst>
          </p:cNvPr>
          <p:cNvCxnSpPr>
            <a:cxnSpLocks/>
          </p:cNvCxnSpPr>
          <p:nvPr/>
        </p:nvCxnSpPr>
        <p:spPr>
          <a:xfrm>
            <a:off x="1093487" y="1401023"/>
            <a:ext cx="0" cy="332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DB5B22-F104-47D8-9E9F-F4A08AA82409}"/>
              </a:ext>
            </a:extLst>
          </p:cNvPr>
          <p:cNvCxnSpPr>
            <a:cxnSpLocks/>
          </p:cNvCxnSpPr>
          <p:nvPr/>
        </p:nvCxnSpPr>
        <p:spPr>
          <a:xfrm flipH="1">
            <a:off x="949471" y="4581128"/>
            <a:ext cx="27279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FBE11A-D3E8-4C2B-81A3-8E44326B0572}"/>
              </a:ext>
            </a:extLst>
          </p:cNvPr>
          <p:cNvSpPr/>
          <p:nvPr/>
        </p:nvSpPr>
        <p:spPr>
          <a:xfrm>
            <a:off x="1093487" y="4437133"/>
            <a:ext cx="144006" cy="143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AED1716-75A9-4DD4-9461-C14D0BA943CC}"/>
              </a:ext>
            </a:extLst>
          </p:cNvPr>
          <p:cNvSpPr/>
          <p:nvPr/>
        </p:nvSpPr>
        <p:spPr>
          <a:xfrm rot="20261902">
            <a:off x="1509831" y="2005831"/>
            <a:ext cx="1556288" cy="23415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1" name="Object 10">
            <a:extLst>
              <a:ext uri="{FF2B5EF4-FFF2-40B4-BE49-F238E27FC236}">
                <a16:creationId xmlns:a16="http://schemas.microsoft.com/office/drawing/2014/main" id="{14639C71-728B-4282-880B-0D0DF8746CBB}"/>
              </a:ext>
            </a:extLst>
          </p:cNvPr>
          <p:cNvGraphicFramePr>
            <a:graphicFrameLocks noChangeAspect="1"/>
          </p:cNvGraphicFramePr>
          <p:nvPr>
            <p:extLst>
              <p:ext uri="{D42A27DB-BD31-4B8C-83A1-F6EECF244321}">
                <p14:modId xmlns:p14="http://schemas.microsoft.com/office/powerpoint/2010/main" val="735261846"/>
              </p:ext>
            </p:extLst>
          </p:nvPr>
        </p:nvGraphicFramePr>
        <p:xfrm>
          <a:off x="755576" y="2320792"/>
          <a:ext cx="368176" cy="398857"/>
        </p:xfrm>
        <a:graphic>
          <a:graphicData uri="http://schemas.openxmlformats.org/presentationml/2006/ole">
            <mc:AlternateContent xmlns:mc="http://schemas.openxmlformats.org/markup-compatibility/2006">
              <mc:Choice xmlns:v="urn:schemas-microsoft-com:vml" Requires="v">
                <p:oleObj spid="_x0000_s6146" name="Equation" r:id="rId4" imgW="152280" imgH="164880" progId="Equation.DSMT4">
                  <p:embed/>
                </p:oleObj>
              </mc:Choice>
              <mc:Fallback>
                <p:oleObj name="Equation" r:id="rId4" imgW="152280" imgH="164880" progId="Equation.DSMT4">
                  <p:embed/>
                  <p:pic>
                    <p:nvPicPr>
                      <p:cNvPr id="11" name="Object 10">
                        <a:extLst>
                          <a:ext uri="{FF2B5EF4-FFF2-40B4-BE49-F238E27FC236}">
                            <a16:creationId xmlns:a16="http://schemas.microsoft.com/office/drawing/2014/main" id="{14639C71-728B-4282-880B-0D0DF8746CBB}"/>
                          </a:ext>
                        </a:extLst>
                      </p:cNvPr>
                      <p:cNvPicPr/>
                      <p:nvPr/>
                    </p:nvPicPr>
                    <p:blipFill>
                      <a:blip r:embed="rId5"/>
                      <a:stretch>
                        <a:fillRect/>
                      </a:stretch>
                    </p:blipFill>
                    <p:spPr>
                      <a:xfrm>
                        <a:off x="755576" y="2320792"/>
                        <a:ext cx="368176" cy="39885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075FFB1-E94F-4FF5-A660-D25691F2A551}"/>
              </a:ext>
            </a:extLst>
          </p:cNvPr>
          <p:cNvGraphicFramePr>
            <a:graphicFrameLocks noChangeAspect="1"/>
          </p:cNvGraphicFramePr>
          <p:nvPr>
            <p:extLst>
              <p:ext uri="{D42A27DB-BD31-4B8C-83A1-F6EECF244321}">
                <p14:modId xmlns:p14="http://schemas.microsoft.com/office/powerpoint/2010/main" val="3897986133"/>
              </p:ext>
            </p:extLst>
          </p:nvPr>
        </p:nvGraphicFramePr>
        <p:xfrm>
          <a:off x="1813556" y="4538920"/>
          <a:ext cx="368176" cy="398857"/>
        </p:xfrm>
        <a:graphic>
          <a:graphicData uri="http://schemas.openxmlformats.org/presentationml/2006/ole">
            <mc:AlternateContent xmlns:mc="http://schemas.openxmlformats.org/markup-compatibility/2006">
              <mc:Choice xmlns:v="urn:schemas-microsoft-com:vml" Requires="v">
                <p:oleObj spid="_x0000_s6147" name="Equation" r:id="rId6" imgW="152280" imgH="164880" progId="Equation.DSMT4">
                  <p:embed/>
                </p:oleObj>
              </mc:Choice>
              <mc:Fallback>
                <p:oleObj name="Equation" r:id="rId6" imgW="152280" imgH="164880" progId="Equation.DSMT4">
                  <p:embed/>
                  <p:pic>
                    <p:nvPicPr>
                      <p:cNvPr id="12" name="Object 11">
                        <a:extLst>
                          <a:ext uri="{FF2B5EF4-FFF2-40B4-BE49-F238E27FC236}">
                            <a16:creationId xmlns:a16="http://schemas.microsoft.com/office/drawing/2014/main" id="{2075FFB1-E94F-4FF5-A660-D25691F2A551}"/>
                          </a:ext>
                        </a:extLst>
                      </p:cNvPr>
                      <p:cNvPicPr/>
                      <p:nvPr/>
                    </p:nvPicPr>
                    <p:blipFill>
                      <a:blip r:embed="rId7"/>
                      <a:stretch>
                        <a:fillRect/>
                      </a:stretch>
                    </p:blipFill>
                    <p:spPr>
                      <a:xfrm>
                        <a:off x="1813556" y="4538920"/>
                        <a:ext cx="368176" cy="39885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DDDA98B-4B00-42C0-8169-226254C14573}"/>
              </a:ext>
            </a:extLst>
          </p:cNvPr>
          <p:cNvGraphicFramePr>
            <a:graphicFrameLocks noChangeAspect="1"/>
          </p:cNvGraphicFramePr>
          <p:nvPr>
            <p:extLst>
              <p:ext uri="{D42A27DB-BD31-4B8C-83A1-F6EECF244321}">
                <p14:modId xmlns:p14="http://schemas.microsoft.com/office/powerpoint/2010/main" val="3387120441"/>
              </p:ext>
            </p:extLst>
          </p:nvPr>
        </p:nvGraphicFramePr>
        <p:xfrm>
          <a:off x="3452198" y="3723959"/>
          <a:ext cx="368300" cy="431800"/>
        </p:xfrm>
        <a:graphic>
          <a:graphicData uri="http://schemas.openxmlformats.org/presentationml/2006/ole">
            <mc:AlternateContent xmlns:mc="http://schemas.openxmlformats.org/markup-compatibility/2006">
              <mc:Choice xmlns:v="urn:schemas-microsoft-com:vml" Requires="v">
                <p:oleObj spid="_x0000_s6148" name="Equation" r:id="rId8" imgW="152280" imgH="177480" progId="Equation.DSMT4">
                  <p:embed/>
                </p:oleObj>
              </mc:Choice>
              <mc:Fallback>
                <p:oleObj name="Equation" r:id="rId8" imgW="152280" imgH="177480" progId="Equation.DSMT4">
                  <p:embed/>
                  <p:pic>
                    <p:nvPicPr>
                      <p:cNvPr id="13" name="Object 12">
                        <a:extLst>
                          <a:ext uri="{FF2B5EF4-FFF2-40B4-BE49-F238E27FC236}">
                            <a16:creationId xmlns:a16="http://schemas.microsoft.com/office/drawing/2014/main" id="{1DDDA98B-4B00-42C0-8169-226254C14573}"/>
                          </a:ext>
                        </a:extLst>
                      </p:cNvPr>
                      <p:cNvPicPr/>
                      <p:nvPr/>
                    </p:nvPicPr>
                    <p:blipFill>
                      <a:blip r:embed="rId9"/>
                      <a:stretch>
                        <a:fillRect/>
                      </a:stretch>
                    </p:blipFill>
                    <p:spPr>
                      <a:xfrm>
                        <a:off x="3452198" y="3723959"/>
                        <a:ext cx="368300" cy="431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D6FF3CF-F832-4491-8352-B0E5FBBEF310}"/>
              </a:ext>
            </a:extLst>
          </p:cNvPr>
          <p:cNvGraphicFramePr>
            <a:graphicFrameLocks noChangeAspect="1"/>
          </p:cNvGraphicFramePr>
          <p:nvPr>
            <p:extLst>
              <p:ext uri="{D42A27DB-BD31-4B8C-83A1-F6EECF244321}">
                <p14:modId xmlns:p14="http://schemas.microsoft.com/office/powerpoint/2010/main" val="2666457844"/>
              </p:ext>
            </p:extLst>
          </p:nvPr>
        </p:nvGraphicFramePr>
        <p:xfrm>
          <a:off x="2389631" y="1407129"/>
          <a:ext cx="400050" cy="401637"/>
        </p:xfrm>
        <a:graphic>
          <a:graphicData uri="http://schemas.openxmlformats.org/presentationml/2006/ole">
            <mc:AlternateContent xmlns:mc="http://schemas.openxmlformats.org/markup-compatibility/2006">
              <mc:Choice xmlns:v="urn:schemas-microsoft-com:vml" Requires="v">
                <p:oleObj spid="_x0000_s6149" name="Equation" r:id="rId10" imgW="164880" imgH="164880" progId="Equation.DSMT4">
                  <p:embed/>
                </p:oleObj>
              </mc:Choice>
              <mc:Fallback>
                <p:oleObj name="Equation" r:id="rId10" imgW="164880" imgH="164880" progId="Equation.DSMT4">
                  <p:embed/>
                  <p:pic>
                    <p:nvPicPr>
                      <p:cNvPr id="14" name="Object 13">
                        <a:extLst>
                          <a:ext uri="{FF2B5EF4-FFF2-40B4-BE49-F238E27FC236}">
                            <a16:creationId xmlns:a16="http://schemas.microsoft.com/office/drawing/2014/main" id="{5D6FF3CF-F832-4491-8352-B0E5FBBEF310}"/>
                          </a:ext>
                        </a:extLst>
                      </p:cNvPr>
                      <p:cNvPicPr/>
                      <p:nvPr/>
                    </p:nvPicPr>
                    <p:blipFill>
                      <a:blip r:embed="rId11"/>
                      <a:stretch>
                        <a:fillRect/>
                      </a:stretch>
                    </p:blipFill>
                    <p:spPr>
                      <a:xfrm>
                        <a:off x="2389631" y="1407129"/>
                        <a:ext cx="400050" cy="40163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C66C165-5E90-48F7-8611-3941BBF53A91}"/>
              </a:ext>
            </a:extLst>
          </p:cNvPr>
          <p:cNvGraphicFramePr>
            <a:graphicFrameLocks noChangeAspect="1"/>
          </p:cNvGraphicFramePr>
          <p:nvPr>
            <p:extLst>
              <p:ext uri="{D42A27DB-BD31-4B8C-83A1-F6EECF244321}">
                <p14:modId xmlns:p14="http://schemas.microsoft.com/office/powerpoint/2010/main" val="2884517103"/>
              </p:ext>
            </p:extLst>
          </p:nvPr>
        </p:nvGraphicFramePr>
        <p:xfrm>
          <a:off x="1669551" y="4268242"/>
          <a:ext cx="250198" cy="351315"/>
        </p:xfrm>
        <a:graphic>
          <a:graphicData uri="http://schemas.openxmlformats.org/presentationml/2006/ole">
            <mc:AlternateContent xmlns:mc="http://schemas.openxmlformats.org/markup-compatibility/2006">
              <mc:Choice xmlns:v="urn:schemas-microsoft-com:vml" Requires="v">
                <p:oleObj spid="_x0000_s6150" name="Equation" r:id="rId12" imgW="126720" imgH="177480" progId="Equation.DSMT4">
                  <p:embed/>
                </p:oleObj>
              </mc:Choice>
              <mc:Fallback>
                <p:oleObj name="Equation" r:id="rId12" imgW="126720" imgH="177480" progId="Equation.DSMT4">
                  <p:embed/>
                  <p:pic>
                    <p:nvPicPr>
                      <p:cNvPr id="15" name="Object 14">
                        <a:extLst>
                          <a:ext uri="{FF2B5EF4-FFF2-40B4-BE49-F238E27FC236}">
                            <a16:creationId xmlns:a16="http://schemas.microsoft.com/office/drawing/2014/main" id="{DC66C165-5E90-48F7-8611-3941BBF53A91}"/>
                          </a:ext>
                        </a:extLst>
                      </p:cNvPr>
                      <p:cNvPicPr/>
                      <p:nvPr/>
                    </p:nvPicPr>
                    <p:blipFill>
                      <a:blip r:embed="rId13"/>
                      <a:stretch>
                        <a:fillRect/>
                      </a:stretch>
                    </p:blipFill>
                    <p:spPr>
                      <a:xfrm>
                        <a:off x="1669551" y="4268242"/>
                        <a:ext cx="250198" cy="351315"/>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3E73239-F979-45DA-B1F9-756EBD564B07}"/>
              </a:ext>
            </a:extLst>
          </p:cNvPr>
          <p:cNvCxnSpPr/>
          <p:nvPr/>
        </p:nvCxnSpPr>
        <p:spPr>
          <a:xfrm>
            <a:off x="2533647" y="1808766"/>
            <a:ext cx="0" cy="2783015"/>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767CF8D1-A9EE-41EA-A179-26DA326F64A3}"/>
              </a:ext>
            </a:extLst>
          </p:cNvPr>
          <p:cNvGraphicFramePr>
            <a:graphicFrameLocks noChangeAspect="1"/>
          </p:cNvGraphicFramePr>
          <p:nvPr>
            <p:extLst>
              <p:ext uri="{D42A27DB-BD31-4B8C-83A1-F6EECF244321}">
                <p14:modId xmlns:p14="http://schemas.microsoft.com/office/powerpoint/2010/main" val="4147170326"/>
              </p:ext>
            </p:extLst>
          </p:nvPr>
        </p:nvGraphicFramePr>
        <p:xfrm>
          <a:off x="2376615" y="4612212"/>
          <a:ext cx="301048" cy="400964"/>
        </p:xfrm>
        <a:graphic>
          <a:graphicData uri="http://schemas.openxmlformats.org/presentationml/2006/ole">
            <mc:AlternateContent xmlns:mc="http://schemas.openxmlformats.org/markup-compatibility/2006">
              <mc:Choice xmlns:v="urn:schemas-microsoft-com:vml" Requires="v">
                <p:oleObj spid="_x0000_s6151" name="Equation" r:id="rId14" imgW="152280" imgH="203040" progId="Equation.DSMT4">
                  <p:embed/>
                </p:oleObj>
              </mc:Choice>
              <mc:Fallback>
                <p:oleObj name="Equation" r:id="rId14" imgW="152280" imgH="203040" progId="Equation.DSMT4">
                  <p:embed/>
                  <p:pic>
                    <p:nvPicPr>
                      <p:cNvPr id="18" name="Object 17">
                        <a:extLst>
                          <a:ext uri="{FF2B5EF4-FFF2-40B4-BE49-F238E27FC236}">
                            <a16:creationId xmlns:a16="http://schemas.microsoft.com/office/drawing/2014/main" id="{767CF8D1-A9EE-41EA-A179-26DA326F64A3}"/>
                          </a:ext>
                        </a:extLst>
                      </p:cNvPr>
                      <p:cNvPicPr/>
                      <p:nvPr/>
                    </p:nvPicPr>
                    <p:blipFill>
                      <a:blip r:embed="rId15"/>
                      <a:stretch>
                        <a:fillRect/>
                      </a:stretch>
                    </p:blipFill>
                    <p:spPr>
                      <a:xfrm>
                        <a:off x="2376615" y="4612212"/>
                        <a:ext cx="301048" cy="400964"/>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81F6C97-9EE0-4333-88CF-F3B0ABA5DD68}"/>
              </a:ext>
            </a:extLst>
          </p:cNvPr>
          <p:cNvSpPr/>
          <p:nvPr/>
        </p:nvSpPr>
        <p:spPr>
          <a:xfrm>
            <a:off x="2533657" y="4431806"/>
            <a:ext cx="144006" cy="14399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0" name="Object 19">
            <a:extLst>
              <a:ext uri="{FF2B5EF4-FFF2-40B4-BE49-F238E27FC236}">
                <a16:creationId xmlns:a16="http://schemas.microsoft.com/office/drawing/2014/main" id="{059FBF23-C735-49ED-AEFB-0AE6595AFCB6}"/>
              </a:ext>
            </a:extLst>
          </p:cNvPr>
          <p:cNvGraphicFramePr>
            <a:graphicFrameLocks noChangeAspect="1"/>
          </p:cNvGraphicFramePr>
          <p:nvPr>
            <p:extLst>
              <p:ext uri="{D42A27DB-BD31-4B8C-83A1-F6EECF244321}">
                <p14:modId xmlns:p14="http://schemas.microsoft.com/office/powerpoint/2010/main" val="4038762067"/>
              </p:ext>
            </p:extLst>
          </p:nvPr>
        </p:nvGraphicFramePr>
        <p:xfrm>
          <a:off x="4463989" y="878623"/>
          <a:ext cx="2738437" cy="2870200"/>
        </p:xfrm>
        <a:graphic>
          <a:graphicData uri="http://schemas.openxmlformats.org/presentationml/2006/ole">
            <mc:AlternateContent xmlns:mc="http://schemas.openxmlformats.org/markup-compatibility/2006">
              <mc:Choice xmlns:v="urn:schemas-microsoft-com:vml" Requires="v">
                <p:oleObj spid="_x0000_s6152" name="Equation" r:id="rId16" imgW="1130040" imgH="1180800" progId="Equation.DSMT4">
                  <p:embed/>
                </p:oleObj>
              </mc:Choice>
              <mc:Fallback>
                <p:oleObj name="Equation" r:id="rId16" imgW="1130040" imgH="1180800" progId="Equation.DSMT4">
                  <p:embed/>
                  <p:pic>
                    <p:nvPicPr>
                      <p:cNvPr id="20" name="Object 19">
                        <a:extLst>
                          <a:ext uri="{FF2B5EF4-FFF2-40B4-BE49-F238E27FC236}">
                            <a16:creationId xmlns:a16="http://schemas.microsoft.com/office/drawing/2014/main" id="{059FBF23-C735-49ED-AEFB-0AE6595AFCB6}"/>
                          </a:ext>
                        </a:extLst>
                      </p:cNvPr>
                      <p:cNvPicPr/>
                      <p:nvPr/>
                    </p:nvPicPr>
                    <p:blipFill>
                      <a:blip r:embed="rId17"/>
                      <a:stretch>
                        <a:fillRect/>
                      </a:stretch>
                    </p:blipFill>
                    <p:spPr>
                      <a:xfrm>
                        <a:off x="4463989" y="878623"/>
                        <a:ext cx="2738437" cy="28702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393D2101-BE2D-4DD5-99F1-5ABA1DDF34F6}"/>
              </a:ext>
            </a:extLst>
          </p:cNvPr>
          <p:cNvGraphicFramePr>
            <a:graphicFrameLocks noChangeAspect="1"/>
          </p:cNvGraphicFramePr>
          <p:nvPr>
            <p:extLst>
              <p:ext uri="{D42A27DB-BD31-4B8C-83A1-F6EECF244321}">
                <p14:modId xmlns:p14="http://schemas.microsoft.com/office/powerpoint/2010/main" val="2417425524"/>
              </p:ext>
            </p:extLst>
          </p:nvPr>
        </p:nvGraphicFramePr>
        <p:xfrm>
          <a:off x="1599729" y="1865139"/>
          <a:ext cx="307975" cy="339725"/>
        </p:xfrm>
        <a:graphic>
          <a:graphicData uri="http://schemas.openxmlformats.org/presentationml/2006/ole">
            <mc:AlternateContent xmlns:mc="http://schemas.openxmlformats.org/markup-compatibility/2006">
              <mc:Choice xmlns:v="urn:schemas-microsoft-com:vml" Requires="v">
                <p:oleObj spid="_x0000_s6153" name="Equation" r:id="rId18" imgW="126720" imgH="139680" progId="Equation.DSMT4">
                  <p:embed/>
                </p:oleObj>
              </mc:Choice>
              <mc:Fallback>
                <p:oleObj name="Equation" r:id="rId18" imgW="126720" imgH="139680" progId="Equation.DSMT4">
                  <p:embed/>
                  <p:pic>
                    <p:nvPicPr>
                      <p:cNvPr id="35" name="Object 34">
                        <a:extLst>
                          <a:ext uri="{FF2B5EF4-FFF2-40B4-BE49-F238E27FC236}">
                            <a16:creationId xmlns:a16="http://schemas.microsoft.com/office/drawing/2014/main" id="{393D2101-BE2D-4DD5-99F1-5ABA1DDF34F6}"/>
                          </a:ext>
                        </a:extLst>
                      </p:cNvPr>
                      <p:cNvPicPr/>
                      <p:nvPr/>
                    </p:nvPicPr>
                    <p:blipFill>
                      <a:blip r:embed="rId19"/>
                      <a:stretch>
                        <a:fillRect/>
                      </a:stretch>
                    </p:blipFill>
                    <p:spPr>
                      <a:xfrm>
                        <a:off x="1599729" y="1865139"/>
                        <a:ext cx="307975" cy="339725"/>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294B8FF-BD78-4DB5-AA54-19BBE77B847E}"/>
              </a:ext>
            </a:extLst>
          </p:cNvPr>
          <p:cNvGraphicFramePr>
            <a:graphicFrameLocks noChangeAspect="1"/>
          </p:cNvGraphicFramePr>
          <p:nvPr>
            <p:extLst>
              <p:ext uri="{D42A27DB-BD31-4B8C-83A1-F6EECF244321}">
                <p14:modId xmlns:p14="http://schemas.microsoft.com/office/powerpoint/2010/main" val="3913462734"/>
              </p:ext>
            </p:extLst>
          </p:nvPr>
        </p:nvGraphicFramePr>
        <p:xfrm>
          <a:off x="3009727" y="2636912"/>
          <a:ext cx="338137" cy="401638"/>
        </p:xfrm>
        <a:graphic>
          <a:graphicData uri="http://schemas.openxmlformats.org/presentationml/2006/ole">
            <mc:AlternateContent xmlns:mc="http://schemas.openxmlformats.org/markup-compatibility/2006">
              <mc:Choice xmlns:v="urn:schemas-microsoft-com:vml" Requires="v">
                <p:oleObj spid="_x0000_s6154" name="Equation" r:id="rId20" imgW="139680" imgH="164880" progId="Equation.DSMT4">
                  <p:embed/>
                </p:oleObj>
              </mc:Choice>
              <mc:Fallback>
                <p:oleObj name="Equation" r:id="rId20" imgW="139680" imgH="164880" progId="Equation.DSMT4">
                  <p:embed/>
                  <p:pic>
                    <p:nvPicPr>
                      <p:cNvPr id="36" name="Object 35">
                        <a:extLst>
                          <a:ext uri="{FF2B5EF4-FFF2-40B4-BE49-F238E27FC236}">
                            <a16:creationId xmlns:a16="http://schemas.microsoft.com/office/drawing/2014/main" id="{F294B8FF-BD78-4DB5-AA54-19BBE77B847E}"/>
                          </a:ext>
                        </a:extLst>
                      </p:cNvPr>
                      <p:cNvPicPr/>
                      <p:nvPr/>
                    </p:nvPicPr>
                    <p:blipFill>
                      <a:blip r:embed="rId21"/>
                      <a:stretch>
                        <a:fillRect/>
                      </a:stretch>
                    </p:blipFill>
                    <p:spPr>
                      <a:xfrm>
                        <a:off x="3009727" y="2636912"/>
                        <a:ext cx="338137" cy="401638"/>
                      </a:xfrm>
                      <a:prstGeom prst="rect">
                        <a:avLst/>
                      </a:prstGeom>
                    </p:spPr>
                  </p:pic>
                </p:oleObj>
              </mc:Fallback>
            </mc:AlternateContent>
          </a:graphicData>
        </a:graphic>
      </p:graphicFrame>
      <p:sp>
        <p:nvSpPr>
          <p:cNvPr id="37" name="TextBox 36">
            <a:extLst>
              <a:ext uri="{FF2B5EF4-FFF2-40B4-BE49-F238E27FC236}">
                <a16:creationId xmlns:a16="http://schemas.microsoft.com/office/drawing/2014/main" id="{1B45E075-B58C-47EE-8D59-8708B45E35F0}"/>
              </a:ext>
            </a:extLst>
          </p:cNvPr>
          <p:cNvSpPr txBox="1">
            <a:spLocks noChangeArrowheads="1"/>
          </p:cNvSpPr>
          <p:nvPr/>
        </p:nvSpPr>
        <p:spPr bwMode="auto">
          <a:xfrm>
            <a:off x="547029" y="5110502"/>
            <a:ext cx="18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Answer “B”</a:t>
            </a:r>
          </a:p>
        </p:txBody>
      </p:sp>
      <p:sp>
        <p:nvSpPr>
          <p:cNvPr id="38" name="TextBox 37">
            <a:extLst>
              <a:ext uri="{FF2B5EF4-FFF2-40B4-BE49-F238E27FC236}">
                <a16:creationId xmlns:a16="http://schemas.microsoft.com/office/drawing/2014/main" id="{A5A2F365-791D-4A64-B8A3-2FC06268A853}"/>
              </a:ext>
            </a:extLst>
          </p:cNvPr>
          <p:cNvSpPr txBox="1">
            <a:spLocks noChangeArrowheads="1"/>
          </p:cNvSpPr>
          <p:nvPr/>
        </p:nvSpPr>
        <p:spPr bwMode="auto">
          <a:xfrm>
            <a:off x="547029" y="5484717"/>
            <a:ext cx="34563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rPr>
              <a:t>Just Kidding, Answer “A”</a:t>
            </a:r>
          </a:p>
        </p:txBody>
      </p:sp>
    </p:spTree>
    <p:extLst>
      <p:ext uri="{BB962C8B-B14F-4D97-AF65-F5344CB8AC3E}">
        <p14:creationId xmlns:p14="http://schemas.microsoft.com/office/powerpoint/2010/main" val="33135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3" y="819150"/>
            <a:ext cx="8353425" cy="1143000"/>
          </a:xfrm>
        </p:spPr>
        <p:txBody>
          <a:bodyPr wrap="square" lIns="91440" tIns="45720" rIns="91440" bIns="45720" numCol="1" anchorCtr="0" compatLnSpc="1">
            <a:prstTxWarp prst="textNoShape">
              <a:avLst/>
            </a:prstTxWarp>
            <a:noAutofit/>
          </a:bodyPr>
          <a:lstStyle/>
          <a:p>
            <a:pPr eaLnBrk="1" hangingPunct="1"/>
            <a:r>
              <a:rPr lang="en-US" sz="1900" cap="none">
                <a:solidFill>
                  <a:schemeClr val="tx1"/>
                </a:solidFill>
              </a:rPr>
              <a:t>EX#3) A SNIPER IS STANDING AT THE TOP OF A BUILDING.  HE’S AIMS HIS GUN AT A TOWER THAT’S 70METERS AWAY.  IF HE AIMS HIS GUN TO THE TOP OF THE TOWER, THE ANGLES OF ELEVATION IS 55 DEGREES.  IF HE AIMS HIS GUN TO THE BOTTOM OF THE TOWER, THE ANGLE OF DEPRESSION IS 35 DEGREES.  HOW HIGH IS THE TOWER?</a:t>
            </a:r>
            <a:endParaRPr lang="en-CA" sz="1900" cap="none">
              <a:solidFill>
                <a:schemeClr val="tx1"/>
              </a:solidFill>
            </a:endParaRPr>
          </a:p>
        </p:txBody>
      </p:sp>
      <p:sp>
        <p:nvSpPr>
          <p:cNvPr id="3098" name="Rectangle 2"/>
          <p:cNvSpPr>
            <a:spLocks noChangeArrowheads="1"/>
          </p:cNvSpPr>
          <p:nvPr/>
        </p:nvSpPr>
        <p:spPr bwMode="auto">
          <a:xfrm>
            <a:off x="949325" y="3371850"/>
            <a:ext cx="203200" cy="1555750"/>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3099" name="Line 3"/>
          <p:cNvSpPr>
            <a:spLocks noChangeShapeType="1"/>
          </p:cNvSpPr>
          <p:nvPr/>
        </p:nvSpPr>
        <p:spPr bwMode="auto">
          <a:xfrm>
            <a:off x="473075" y="4927600"/>
            <a:ext cx="33258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00" name="Rectangle 4"/>
          <p:cNvSpPr>
            <a:spLocks noChangeArrowheads="1"/>
          </p:cNvSpPr>
          <p:nvPr/>
        </p:nvSpPr>
        <p:spPr bwMode="auto">
          <a:xfrm>
            <a:off x="2757488" y="4098925"/>
            <a:ext cx="579437" cy="828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12294" name="Line 5"/>
          <p:cNvSpPr>
            <a:spLocks noChangeShapeType="1"/>
          </p:cNvSpPr>
          <p:nvPr/>
        </p:nvSpPr>
        <p:spPr bwMode="auto">
          <a:xfrm flipH="1" flipV="1">
            <a:off x="1068388" y="2435225"/>
            <a:ext cx="1690687" cy="1668463"/>
          </a:xfrm>
          <a:prstGeom prst="line">
            <a:avLst/>
          </a:prstGeom>
          <a:noFill/>
          <a:ln w="25400">
            <a:solidFill>
              <a:srgbClr val="FF0000"/>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en-CA"/>
          </a:p>
        </p:txBody>
      </p:sp>
      <p:sp>
        <p:nvSpPr>
          <p:cNvPr id="12295" name="Line 6"/>
          <p:cNvSpPr>
            <a:spLocks noChangeShapeType="1"/>
          </p:cNvSpPr>
          <p:nvPr/>
        </p:nvSpPr>
        <p:spPr bwMode="auto">
          <a:xfrm flipH="1">
            <a:off x="1081088" y="4087813"/>
            <a:ext cx="1692275" cy="839787"/>
          </a:xfrm>
          <a:prstGeom prst="line">
            <a:avLst/>
          </a:prstGeom>
          <a:noFill/>
          <a:ln w="25400">
            <a:solidFill>
              <a:srgbClr val="FF0000"/>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en-CA"/>
          </a:p>
        </p:txBody>
      </p:sp>
      <p:sp>
        <p:nvSpPr>
          <p:cNvPr id="12296" name="Line 7"/>
          <p:cNvSpPr>
            <a:spLocks noChangeShapeType="1"/>
          </p:cNvSpPr>
          <p:nvPr/>
        </p:nvSpPr>
        <p:spPr bwMode="auto">
          <a:xfrm flipH="1">
            <a:off x="1171575" y="4102100"/>
            <a:ext cx="16097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12297" name="Object 8"/>
          <p:cNvGraphicFramePr>
            <a:graphicFrameLocks noChangeAspect="1"/>
          </p:cNvGraphicFramePr>
          <p:nvPr/>
        </p:nvGraphicFramePr>
        <p:xfrm>
          <a:off x="2252663" y="3867150"/>
          <a:ext cx="268287" cy="241300"/>
        </p:xfrm>
        <a:graphic>
          <a:graphicData uri="http://schemas.openxmlformats.org/presentationml/2006/ole">
            <mc:AlternateContent xmlns:mc="http://schemas.openxmlformats.org/markup-compatibility/2006">
              <mc:Choice xmlns:v="urn:schemas-microsoft-com:vml" Requires="v">
                <p:oleObj spid="_x0000_s7170" name="Equation" r:id="rId4" imgW="241200" imgH="215640" progId="Equation.DSMT4">
                  <p:embed/>
                </p:oleObj>
              </mc:Choice>
              <mc:Fallback>
                <p:oleObj name="Equation" r:id="rId4" imgW="241200" imgH="215640" progId="Equation.DSMT4">
                  <p:embed/>
                  <p:pic>
                    <p:nvPicPr>
                      <p:cNvPr id="1229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3867150"/>
                        <a:ext cx="2682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8" name="Object 8"/>
          <p:cNvGraphicFramePr>
            <a:graphicFrameLocks noChangeAspect="1"/>
          </p:cNvGraphicFramePr>
          <p:nvPr/>
        </p:nvGraphicFramePr>
        <p:xfrm>
          <a:off x="2230438" y="4059238"/>
          <a:ext cx="268287" cy="241300"/>
        </p:xfrm>
        <a:graphic>
          <a:graphicData uri="http://schemas.openxmlformats.org/presentationml/2006/ole">
            <mc:AlternateContent xmlns:mc="http://schemas.openxmlformats.org/markup-compatibility/2006">
              <mc:Choice xmlns:v="urn:schemas-microsoft-com:vml" Requires="v">
                <p:oleObj spid="_x0000_s7171" name="Equation" r:id="rId6" imgW="241200" imgH="215640" progId="Equation.DSMT4">
                  <p:embed/>
                </p:oleObj>
              </mc:Choice>
              <mc:Fallback>
                <p:oleObj name="Equation" r:id="rId6" imgW="241200" imgH="215640" progId="Equation.DSMT4">
                  <p:embed/>
                  <p:pic>
                    <p:nvPicPr>
                      <p:cNvPr id="1229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0438" y="4059238"/>
                        <a:ext cx="2682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4" name="Rectangle 2"/>
          <p:cNvSpPr>
            <a:spLocks noChangeArrowheads="1"/>
          </p:cNvSpPr>
          <p:nvPr/>
        </p:nvSpPr>
        <p:spPr bwMode="auto">
          <a:xfrm>
            <a:off x="735013" y="3194050"/>
            <a:ext cx="642937" cy="176213"/>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3105" name="Rectangle 2"/>
          <p:cNvSpPr>
            <a:spLocks noChangeArrowheads="1"/>
          </p:cNvSpPr>
          <p:nvPr/>
        </p:nvSpPr>
        <p:spPr bwMode="auto">
          <a:xfrm>
            <a:off x="874713" y="3098800"/>
            <a:ext cx="347662" cy="90488"/>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3106" name="Rectangle 2"/>
          <p:cNvSpPr>
            <a:spLocks noChangeArrowheads="1"/>
          </p:cNvSpPr>
          <p:nvPr/>
        </p:nvSpPr>
        <p:spPr bwMode="auto">
          <a:xfrm>
            <a:off x="768350" y="3005138"/>
            <a:ext cx="561975" cy="90487"/>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3107" name="Rectangle 2"/>
          <p:cNvSpPr>
            <a:spLocks noChangeArrowheads="1"/>
          </p:cNvSpPr>
          <p:nvPr/>
        </p:nvSpPr>
        <p:spPr bwMode="auto">
          <a:xfrm>
            <a:off x="860425" y="2957513"/>
            <a:ext cx="374650" cy="52387"/>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3108" name="Rectangle 2"/>
          <p:cNvSpPr>
            <a:spLocks noChangeArrowheads="1"/>
          </p:cNvSpPr>
          <p:nvPr/>
        </p:nvSpPr>
        <p:spPr bwMode="auto">
          <a:xfrm>
            <a:off x="919163" y="2897188"/>
            <a:ext cx="257175" cy="50800"/>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3109" name="Rectangle 2"/>
          <p:cNvSpPr>
            <a:spLocks noChangeArrowheads="1"/>
          </p:cNvSpPr>
          <p:nvPr/>
        </p:nvSpPr>
        <p:spPr bwMode="auto">
          <a:xfrm flipH="1">
            <a:off x="1025525" y="2446338"/>
            <a:ext cx="46038" cy="452437"/>
          </a:xfrm>
          <a:prstGeom prst="rect">
            <a:avLst/>
          </a:prstGeom>
          <a:solidFill>
            <a:srgbClr val="0070C0">
              <a:alpha val="23137"/>
            </a:srgbClr>
          </a:solidFill>
          <a:ln w="28575">
            <a:solidFill>
              <a:srgbClr val="000000"/>
            </a:solidFill>
            <a:miter lim="800000"/>
            <a:headEnd/>
            <a:tailEnd/>
          </a:ln>
        </p:spPr>
        <p:txBody>
          <a:bodyPr/>
          <a:lstStyle/>
          <a:p>
            <a:endParaRPr lang="en-CA">
              <a:latin typeface="Century Schoolbook" pitchFamily="18" charset="0"/>
            </a:endParaRPr>
          </a:p>
        </p:txBody>
      </p:sp>
      <p:sp>
        <p:nvSpPr>
          <p:cNvPr id="17" name="TextBox 14"/>
          <p:cNvSpPr txBox="1">
            <a:spLocks noChangeArrowheads="1"/>
          </p:cNvSpPr>
          <p:nvPr/>
        </p:nvSpPr>
        <p:spPr bwMode="auto">
          <a:xfrm>
            <a:off x="4238625" y="2030413"/>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Gather Information</a:t>
            </a:r>
          </a:p>
        </p:txBody>
      </p:sp>
      <p:sp>
        <p:nvSpPr>
          <p:cNvPr id="18" name="TextBox 13"/>
          <p:cNvSpPr txBox="1">
            <a:spLocks noChangeArrowheads="1"/>
          </p:cNvSpPr>
          <p:nvPr/>
        </p:nvSpPr>
        <p:spPr bwMode="auto">
          <a:xfrm>
            <a:off x="6354763" y="2019300"/>
            <a:ext cx="191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t>2 Right Triangles</a:t>
            </a:r>
          </a:p>
        </p:txBody>
      </p:sp>
      <p:sp>
        <p:nvSpPr>
          <p:cNvPr id="19" name="Right Triangle 18"/>
          <p:cNvSpPr/>
          <p:nvPr/>
        </p:nvSpPr>
        <p:spPr>
          <a:xfrm>
            <a:off x="1089025" y="2443163"/>
            <a:ext cx="1685925" cy="1651000"/>
          </a:xfrm>
          <a:prstGeom prst="rtTriangl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Right Triangle 19"/>
          <p:cNvSpPr/>
          <p:nvPr/>
        </p:nvSpPr>
        <p:spPr>
          <a:xfrm flipV="1">
            <a:off x="1089025" y="4103688"/>
            <a:ext cx="1695450" cy="833437"/>
          </a:xfrm>
          <a:prstGeom prst="rtTriangle">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Right Triangle 20"/>
          <p:cNvSpPr/>
          <p:nvPr/>
        </p:nvSpPr>
        <p:spPr>
          <a:xfrm>
            <a:off x="4429125" y="2481263"/>
            <a:ext cx="1209675" cy="1198562"/>
          </a:xfrm>
          <a:prstGeom prst="rtTriangl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2299" name="Object 8"/>
          <p:cNvGraphicFramePr>
            <a:graphicFrameLocks noChangeAspect="1"/>
          </p:cNvGraphicFramePr>
          <p:nvPr/>
        </p:nvGraphicFramePr>
        <p:xfrm>
          <a:off x="5187950" y="3430588"/>
          <a:ext cx="268288" cy="241300"/>
        </p:xfrm>
        <a:graphic>
          <a:graphicData uri="http://schemas.openxmlformats.org/presentationml/2006/ole">
            <mc:AlternateContent xmlns:mc="http://schemas.openxmlformats.org/markup-compatibility/2006">
              <mc:Choice xmlns:v="urn:schemas-microsoft-com:vml" Requires="v">
                <p:oleObj spid="_x0000_s7172" name="Equation" r:id="rId8" imgW="241200" imgH="215640" progId="Equation.DSMT4">
                  <p:embed/>
                </p:oleObj>
              </mc:Choice>
              <mc:Fallback>
                <p:oleObj name="Equation" r:id="rId8" imgW="241200" imgH="215640" progId="Equation.DSMT4">
                  <p:embed/>
                  <p:pic>
                    <p:nvPicPr>
                      <p:cNvPr id="1229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50" y="3430588"/>
                        <a:ext cx="2682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0" name="Object 8"/>
          <p:cNvGraphicFramePr>
            <a:graphicFrameLocks noChangeAspect="1"/>
          </p:cNvGraphicFramePr>
          <p:nvPr/>
        </p:nvGraphicFramePr>
        <p:xfrm>
          <a:off x="7540625" y="2825750"/>
          <a:ext cx="268288" cy="241300"/>
        </p:xfrm>
        <a:graphic>
          <a:graphicData uri="http://schemas.openxmlformats.org/presentationml/2006/ole">
            <mc:AlternateContent xmlns:mc="http://schemas.openxmlformats.org/markup-compatibility/2006">
              <mc:Choice xmlns:v="urn:schemas-microsoft-com:vml" Requires="v">
                <p:oleObj spid="_x0000_s7173" name="Equation" r:id="rId9" imgW="241200" imgH="215640" progId="Equation.DSMT4">
                  <p:embed/>
                </p:oleObj>
              </mc:Choice>
              <mc:Fallback>
                <p:oleObj name="Equation" r:id="rId9" imgW="241200" imgH="215640" progId="Equation.DSMT4">
                  <p:embed/>
                  <p:pic>
                    <p:nvPicPr>
                      <p:cNvPr id="1230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625" y="2825750"/>
                        <a:ext cx="2682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Right Triangle 23"/>
          <p:cNvSpPr/>
          <p:nvPr/>
        </p:nvSpPr>
        <p:spPr>
          <a:xfrm flipV="1">
            <a:off x="6911975" y="2857500"/>
            <a:ext cx="1147763" cy="561975"/>
          </a:xfrm>
          <a:prstGeom prst="rtTriangle">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5" name="Object 13"/>
          <p:cNvGraphicFramePr>
            <a:graphicFrameLocks noChangeAspect="1"/>
          </p:cNvGraphicFramePr>
          <p:nvPr/>
        </p:nvGraphicFramePr>
        <p:xfrm>
          <a:off x="4703763" y="3684588"/>
          <a:ext cx="501650" cy="269875"/>
        </p:xfrm>
        <a:graphic>
          <a:graphicData uri="http://schemas.openxmlformats.org/presentationml/2006/ole">
            <mc:AlternateContent xmlns:mc="http://schemas.openxmlformats.org/markup-compatibility/2006">
              <mc:Choice xmlns:v="urn:schemas-microsoft-com:vml" Requires="v">
                <p:oleObj spid="_x0000_s7174" name="Equation" r:id="rId10" imgW="330120" imgH="177480" progId="Equation.DSMT4">
                  <p:embed/>
                </p:oleObj>
              </mc:Choice>
              <mc:Fallback>
                <p:oleObj name="Equation" r:id="rId10" imgW="330120" imgH="177480" progId="Equation.DSMT4">
                  <p:embed/>
                  <p:pic>
                    <p:nvPicPr>
                      <p:cNvPr id="25"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3763" y="3684588"/>
                        <a:ext cx="5016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2" name="Object 14"/>
          <p:cNvGraphicFramePr>
            <a:graphicFrameLocks noChangeAspect="1"/>
          </p:cNvGraphicFramePr>
          <p:nvPr/>
        </p:nvGraphicFramePr>
        <p:xfrm>
          <a:off x="7199313" y="2617788"/>
          <a:ext cx="501650" cy="269875"/>
        </p:xfrm>
        <a:graphic>
          <a:graphicData uri="http://schemas.openxmlformats.org/presentationml/2006/ole">
            <mc:AlternateContent xmlns:mc="http://schemas.openxmlformats.org/markup-compatibility/2006">
              <mc:Choice xmlns:v="urn:schemas-microsoft-com:vml" Requires="v">
                <p:oleObj spid="_x0000_s7175" name="Equation" r:id="rId12" imgW="330120" imgH="177480" progId="Equation.DSMT4">
                  <p:embed/>
                </p:oleObj>
              </mc:Choice>
              <mc:Fallback>
                <p:oleObj name="Equation" r:id="rId12" imgW="330120" imgH="177480" progId="Equation.DSMT4">
                  <p:embed/>
                  <p:pic>
                    <p:nvPicPr>
                      <p:cNvPr id="12302"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9313" y="2617788"/>
                        <a:ext cx="5016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3924300" y="3005138"/>
          <a:ext cx="501650" cy="307975"/>
        </p:xfrm>
        <a:graphic>
          <a:graphicData uri="http://schemas.openxmlformats.org/presentationml/2006/ole">
            <mc:AlternateContent xmlns:mc="http://schemas.openxmlformats.org/markup-compatibility/2006">
              <mc:Choice xmlns:v="urn:schemas-microsoft-com:vml" Requires="v">
                <p:oleObj spid="_x0000_s7176" name="Equation" r:id="rId13" imgW="330120" imgH="203040" progId="Equation.DSMT4">
                  <p:embed/>
                </p:oleObj>
              </mc:Choice>
              <mc:Fallback>
                <p:oleObj name="Equation" r:id="rId13" imgW="330120" imgH="203040" progId="Equation.DSMT4">
                  <p:embed/>
                  <p:pic>
                    <p:nvPicPr>
                      <p:cNvPr id="12303"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4300" y="3005138"/>
                        <a:ext cx="5016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4" name="Object 16"/>
          <p:cNvGraphicFramePr>
            <a:graphicFrameLocks noChangeAspect="1"/>
          </p:cNvGraphicFramePr>
          <p:nvPr/>
        </p:nvGraphicFramePr>
        <p:xfrm>
          <a:off x="6408738" y="2984500"/>
          <a:ext cx="501650" cy="307975"/>
        </p:xfrm>
        <a:graphic>
          <a:graphicData uri="http://schemas.openxmlformats.org/presentationml/2006/ole">
            <mc:AlternateContent xmlns:mc="http://schemas.openxmlformats.org/markup-compatibility/2006">
              <mc:Choice xmlns:v="urn:schemas-microsoft-com:vml" Requires="v">
                <p:oleObj spid="_x0000_s7177" name="Equation" r:id="rId15" imgW="330120" imgH="203040" progId="Equation.DSMT4">
                  <p:embed/>
                </p:oleObj>
              </mc:Choice>
              <mc:Fallback>
                <p:oleObj name="Equation" r:id="rId15" imgW="330120" imgH="203040" progId="Equation.DSMT4">
                  <p:embed/>
                  <p:pic>
                    <p:nvPicPr>
                      <p:cNvPr id="12304"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8738" y="2984500"/>
                        <a:ext cx="5016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5" name="Object 26"/>
          <p:cNvGraphicFramePr>
            <a:graphicFrameLocks noChangeAspect="1"/>
          </p:cNvGraphicFramePr>
          <p:nvPr/>
        </p:nvGraphicFramePr>
        <p:xfrm>
          <a:off x="3989388" y="4011613"/>
          <a:ext cx="1157287" cy="403225"/>
        </p:xfrm>
        <a:graphic>
          <a:graphicData uri="http://schemas.openxmlformats.org/presentationml/2006/ole">
            <mc:AlternateContent xmlns:mc="http://schemas.openxmlformats.org/markup-compatibility/2006">
              <mc:Choice xmlns:v="urn:schemas-microsoft-com:vml" Requires="v">
                <p:oleObj spid="_x0000_s7178" name="Equation" r:id="rId16" imgW="622080" imgH="215640" progId="Equation.DSMT4">
                  <p:embed/>
                </p:oleObj>
              </mc:Choice>
              <mc:Fallback>
                <p:oleObj name="Equation" r:id="rId16" imgW="622080" imgH="215640" progId="Equation.DSMT4">
                  <p:embed/>
                  <p:pic>
                    <p:nvPicPr>
                      <p:cNvPr id="12305"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9388" y="4011613"/>
                        <a:ext cx="1157287"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6" name="Object 27"/>
          <p:cNvGraphicFramePr>
            <a:graphicFrameLocks noChangeAspect="1"/>
          </p:cNvGraphicFramePr>
          <p:nvPr/>
        </p:nvGraphicFramePr>
        <p:xfrm>
          <a:off x="5162550" y="3868738"/>
          <a:ext cx="576263" cy="788987"/>
        </p:xfrm>
        <a:graphic>
          <a:graphicData uri="http://schemas.openxmlformats.org/presentationml/2006/ole">
            <mc:AlternateContent xmlns:mc="http://schemas.openxmlformats.org/markup-compatibility/2006">
              <mc:Choice xmlns:v="urn:schemas-microsoft-com:vml" Requires="v">
                <p:oleObj spid="_x0000_s7179" name="Equation" r:id="rId18" imgW="317160" imgH="431640" progId="Equation.DSMT4">
                  <p:embed/>
                </p:oleObj>
              </mc:Choice>
              <mc:Fallback>
                <p:oleObj name="Equation" r:id="rId18" imgW="317160" imgH="431640" progId="Equation.DSMT4">
                  <p:embed/>
                  <p:pic>
                    <p:nvPicPr>
                      <p:cNvPr id="12306"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2550" y="3868738"/>
                        <a:ext cx="576263"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7" name="Object 28"/>
          <p:cNvGraphicFramePr>
            <a:graphicFrameLocks noChangeAspect="1"/>
          </p:cNvGraphicFramePr>
          <p:nvPr/>
        </p:nvGraphicFramePr>
        <p:xfrm>
          <a:off x="3981450" y="4918075"/>
          <a:ext cx="1165225" cy="349250"/>
        </p:xfrm>
        <a:graphic>
          <a:graphicData uri="http://schemas.openxmlformats.org/presentationml/2006/ole">
            <mc:AlternateContent xmlns:mc="http://schemas.openxmlformats.org/markup-compatibility/2006">
              <mc:Choice xmlns:v="urn:schemas-microsoft-com:vml" Requires="v">
                <p:oleObj spid="_x0000_s7180" name="Equation" r:id="rId20" imgW="596880" imgH="177480" progId="Equation.DSMT4">
                  <p:embed/>
                </p:oleObj>
              </mc:Choice>
              <mc:Fallback>
                <p:oleObj name="Equation" r:id="rId20" imgW="596880" imgH="177480" progId="Equation.DSMT4">
                  <p:embed/>
                  <p:pic>
                    <p:nvPicPr>
                      <p:cNvPr id="12307"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81450" y="4918075"/>
                        <a:ext cx="11652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8" name="Object 29"/>
          <p:cNvGraphicFramePr>
            <a:graphicFrameLocks noChangeAspect="1"/>
          </p:cNvGraphicFramePr>
          <p:nvPr/>
        </p:nvGraphicFramePr>
        <p:xfrm>
          <a:off x="5140325" y="4729163"/>
          <a:ext cx="554038" cy="757237"/>
        </p:xfrm>
        <a:graphic>
          <a:graphicData uri="http://schemas.openxmlformats.org/presentationml/2006/ole">
            <mc:AlternateContent xmlns:mc="http://schemas.openxmlformats.org/markup-compatibility/2006">
              <mc:Choice xmlns:v="urn:schemas-microsoft-com:vml" Requires="v">
                <p:oleObj spid="_x0000_s7181" name="Equation" r:id="rId22" imgW="317160" imgH="431640" progId="Equation.DSMT4">
                  <p:embed/>
                </p:oleObj>
              </mc:Choice>
              <mc:Fallback>
                <p:oleObj name="Equation" r:id="rId22" imgW="317160" imgH="431640" progId="Equation.DSMT4">
                  <p:embed/>
                  <p:pic>
                    <p:nvPicPr>
                      <p:cNvPr id="12308"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40325" y="4729163"/>
                        <a:ext cx="554038"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9" name="Object 30"/>
          <p:cNvGraphicFramePr>
            <a:graphicFrameLocks noChangeAspect="1"/>
          </p:cNvGraphicFramePr>
          <p:nvPr/>
        </p:nvGraphicFramePr>
        <p:xfrm>
          <a:off x="4953000" y="5643563"/>
          <a:ext cx="846138" cy="325437"/>
        </p:xfrm>
        <a:graphic>
          <a:graphicData uri="http://schemas.openxmlformats.org/presentationml/2006/ole">
            <mc:AlternateContent xmlns:mc="http://schemas.openxmlformats.org/markup-compatibility/2006">
              <mc:Choice xmlns:v="urn:schemas-microsoft-com:vml" Requires="v">
                <p:oleObj spid="_x0000_s7182" name="Equation" r:id="rId24" imgW="431640" imgH="164880" progId="Equation.DSMT4">
                  <p:embed/>
                </p:oleObj>
              </mc:Choice>
              <mc:Fallback>
                <p:oleObj name="Equation" r:id="rId24" imgW="431640" imgH="164880" progId="Equation.DSMT4">
                  <p:embed/>
                  <p:pic>
                    <p:nvPicPr>
                      <p:cNvPr id="12309"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53000" y="5643563"/>
                        <a:ext cx="84613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0" name="Object 31"/>
          <p:cNvGraphicFramePr>
            <a:graphicFrameLocks noChangeAspect="1"/>
          </p:cNvGraphicFramePr>
          <p:nvPr/>
        </p:nvGraphicFramePr>
        <p:xfrm>
          <a:off x="4171950" y="5573713"/>
          <a:ext cx="733425" cy="322262"/>
        </p:xfrm>
        <a:graphic>
          <a:graphicData uri="http://schemas.openxmlformats.org/presentationml/2006/ole">
            <mc:AlternateContent xmlns:mc="http://schemas.openxmlformats.org/markup-compatibility/2006">
              <mc:Choice xmlns:v="urn:schemas-microsoft-com:vml" Requires="v">
                <p:oleObj spid="_x0000_s7183" name="Equation" r:id="rId26" imgW="406080" imgH="177480" progId="Equation.DSMT4">
                  <p:embed/>
                </p:oleObj>
              </mc:Choice>
              <mc:Fallback>
                <p:oleObj name="Equation" r:id="rId26" imgW="406080" imgH="177480" progId="Equation.DSMT4">
                  <p:embed/>
                  <p:pic>
                    <p:nvPicPr>
                      <p:cNvPr id="12310" name="Object 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1950" y="5573713"/>
                        <a:ext cx="733425"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1" name="Object 26"/>
          <p:cNvGraphicFramePr>
            <a:graphicFrameLocks noChangeAspect="1"/>
          </p:cNvGraphicFramePr>
          <p:nvPr/>
        </p:nvGraphicFramePr>
        <p:xfrm>
          <a:off x="6226175" y="4025900"/>
          <a:ext cx="1071563" cy="373063"/>
        </p:xfrm>
        <a:graphic>
          <a:graphicData uri="http://schemas.openxmlformats.org/presentationml/2006/ole">
            <mc:AlternateContent xmlns:mc="http://schemas.openxmlformats.org/markup-compatibility/2006">
              <mc:Choice xmlns:v="urn:schemas-microsoft-com:vml" Requires="v">
                <p:oleObj spid="_x0000_s7184" name="Equation" r:id="rId28" imgW="622080" imgH="215640" progId="Equation.DSMT4">
                  <p:embed/>
                </p:oleObj>
              </mc:Choice>
              <mc:Fallback>
                <p:oleObj name="Equation" r:id="rId28" imgW="622080" imgH="215640" progId="Equation.DSMT4">
                  <p:embed/>
                  <p:pic>
                    <p:nvPicPr>
                      <p:cNvPr id="12311" name="Object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26175" y="4025900"/>
                        <a:ext cx="1071563"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2" name="Object 27"/>
          <p:cNvGraphicFramePr>
            <a:graphicFrameLocks noChangeAspect="1"/>
          </p:cNvGraphicFramePr>
          <p:nvPr/>
        </p:nvGraphicFramePr>
        <p:xfrm>
          <a:off x="7313613" y="3805238"/>
          <a:ext cx="554037" cy="757237"/>
        </p:xfrm>
        <a:graphic>
          <a:graphicData uri="http://schemas.openxmlformats.org/presentationml/2006/ole">
            <mc:AlternateContent xmlns:mc="http://schemas.openxmlformats.org/markup-compatibility/2006">
              <mc:Choice xmlns:v="urn:schemas-microsoft-com:vml" Requires="v">
                <p:oleObj spid="_x0000_s7185" name="Equation" r:id="rId30" imgW="317160" imgH="431640" progId="Equation.DSMT4">
                  <p:embed/>
                </p:oleObj>
              </mc:Choice>
              <mc:Fallback>
                <p:oleObj name="Equation" r:id="rId30" imgW="317160" imgH="431640" progId="Equation.DSMT4">
                  <p:embed/>
                  <p:pic>
                    <p:nvPicPr>
                      <p:cNvPr id="12312"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13613" y="3805238"/>
                        <a:ext cx="554037"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3" name="Object 28"/>
          <p:cNvGraphicFramePr>
            <a:graphicFrameLocks noChangeAspect="1"/>
          </p:cNvGraphicFramePr>
          <p:nvPr/>
        </p:nvGraphicFramePr>
        <p:xfrm>
          <a:off x="6145213" y="4710113"/>
          <a:ext cx="1071562" cy="350837"/>
        </p:xfrm>
        <a:graphic>
          <a:graphicData uri="http://schemas.openxmlformats.org/presentationml/2006/ole">
            <mc:AlternateContent xmlns:mc="http://schemas.openxmlformats.org/markup-compatibility/2006">
              <mc:Choice xmlns:v="urn:schemas-microsoft-com:vml" Requires="v">
                <p:oleObj spid="_x0000_s7186" name="Equation" r:id="rId31" imgW="545760" imgH="177480" progId="Equation.DSMT4">
                  <p:embed/>
                </p:oleObj>
              </mc:Choice>
              <mc:Fallback>
                <p:oleObj name="Equation" r:id="rId31" imgW="545760" imgH="177480" progId="Equation.DSMT4">
                  <p:embed/>
                  <p:pic>
                    <p:nvPicPr>
                      <p:cNvPr id="12313" name="Object 2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45213" y="4710113"/>
                        <a:ext cx="1071562"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4" name="Object 29"/>
          <p:cNvGraphicFramePr>
            <a:graphicFrameLocks noChangeAspect="1"/>
          </p:cNvGraphicFramePr>
          <p:nvPr/>
        </p:nvGraphicFramePr>
        <p:xfrm>
          <a:off x="7291388" y="4522788"/>
          <a:ext cx="544512" cy="744537"/>
        </p:xfrm>
        <a:graphic>
          <a:graphicData uri="http://schemas.openxmlformats.org/presentationml/2006/ole">
            <mc:AlternateContent xmlns:mc="http://schemas.openxmlformats.org/markup-compatibility/2006">
              <mc:Choice xmlns:v="urn:schemas-microsoft-com:vml" Requires="v">
                <p:oleObj spid="_x0000_s7187" name="Equation" r:id="rId33" imgW="317160" imgH="431640" progId="Equation.DSMT4">
                  <p:embed/>
                </p:oleObj>
              </mc:Choice>
              <mc:Fallback>
                <p:oleObj name="Equation" r:id="rId33" imgW="317160" imgH="431640" progId="Equation.DSMT4">
                  <p:embed/>
                  <p:pic>
                    <p:nvPicPr>
                      <p:cNvPr id="12314"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91388" y="4522788"/>
                        <a:ext cx="544512"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5" name="Object 30"/>
          <p:cNvGraphicFramePr>
            <a:graphicFrameLocks noChangeAspect="1"/>
          </p:cNvGraphicFramePr>
          <p:nvPr/>
        </p:nvGraphicFramePr>
        <p:xfrm>
          <a:off x="7072313" y="5340350"/>
          <a:ext cx="846137" cy="325438"/>
        </p:xfrm>
        <a:graphic>
          <a:graphicData uri="http://schemas.openxmlformats.org/presentationml/2006/ole">
            <mc:AlternateContent xmlns:mc="http://schemas.openxmlformats.org/markup-compatibility/2006">
              <mc:Choice xmlns:v="urn:schemas-microsoft-com:vml" Requires="v">
                <p:oleObj spid="_x0000_s7188" name="Equation" r:id="rId34" imgW="431640" imgH="164880" progId="Equation.DSMT4">
                  <p:embed/>
                </p:oleObj>
              </mc:Choice>
              <mc:Fallback>
                <p:oleObj name="Equation" r:id="rId34" imgW="431640" imgH="164880" progId="Equation.DSMT4">
                  <p:embed/>
                  <p:pic>
                    <p:nvPicPr>
                      <p:cNvPr id="12315"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72313" y="5340350"/>
                        <a:ext cx="846137"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6" name="Object 31"/>
          <p:cNvGraphicFramePr>
            <a:graphicFrameLocks noChangeAspect="1"/>
          </p:cNvGraphicFramePr>
          <p:nvPr/>
        </p:nvGraphicFramePr>
        <p:xfrm>
          <a:off x="6126163" y="5272088"/>
          <a:ext cx="966787" cy="323850"/>
        </p:xfrm>
        <a:graphic>
          <a:graphicData uri="http://schemas.openxmlformats.org/presentationml/2006/ole">
            <mc:AlternateContent xmlns:mc="http://schemas.openxmlformats.org/markup-compatibility/2006">
              <mc:Choice xmlns:v="urn:schemas-microsoft-com:vml" Requires="v">
                <p:oleObj spid="_x0000_s7189" name="Equation" r:id="rId35" imgW="533160" imgH="177480" progId="Equation.DSMT4">
                  <p:embed/>
                </p:oleObj>
              </mc:Choice>
              <mc:Fallback>
                <p:oleObj name="Equation" r:id="rId35" imgW="533160" imgH="177480" progId="Equation.DSMT4">
                  <p:embed/>
                  <p:pic>
                    <p:nvPicPr>
                      <p:cNvPr id="12316" name="Object 3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26163" y="5272088"/>
                        <a:ext cx="966787"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7" name="Object 30"/>
          <p:cNvGraphicFramePr>
            <a:graphicFrameLocks noChangeAspect="1"/>
          </p:cNvGraphicFramePr>
          <p:nvPr/>
        </p:nvGraphicFramePr>
        <p:xfrm>
          <a:off x="250825" y="5384800"/>
          <a:ext cx="1825625" cy="385763"/>
        </p:xfrm>
        <a:graphic>
          <a:graphicData uri="http://schemas.openxmlformats.org/presentationml/2006/ole">
            <mc:AlternateContent xmlns:mc="http://schemas.openxmlformats.org/markup-compatibility/2006">
              <mc:Choice xmlns:v="urn:schemas-microsoft-com:vml" Requires="v">
                <p:oleObj spid="_x0000_s7190" name="Equation" r:id="rId37" imgW="1028520" imgH="215640" progId="Equation.DSMT4">
                  <p:embed/>
                </p:oleObj>
              </mc:Choice>
              <mc:Fallback>
                <p:oleObj name="Equation" r:id="rId37" imgW="1028520" imgH="215640" progId="Equation.DSMT4">
                  <p:embed/>
                  <p:pic>
                    <p:nvPicPr>
                      <p:cNvPr id="12317" name="Object 3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0825" y="5384800"/>
                        <a:ext cx="18256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31"/>
          <p:cNvGraphicFramePr>
            <a:graphicFrameLocks noChangeAspect="1"/>
          </p:cNvGraphicFramePr>
          <p:nvPr/>
        </p:nvGraphicFramePr>
        <p:xfrm>
          <a:off x="2182813" y="5426075"/>
          <a:ext cx="1422400" cy="322263"/>
        </p:xfrm>
        <a:graphic>
          <a:graphicData uri="http://schemas.openxmlformats.org/presentationml/2006/ole">
            <mc:AlternateContent xmlns:mc="http://schemas.openxmlformats.org/markup-compatibility/2006">
              <mc:Choice xmlns:v="urn:schemas-microsoft-com:vml" Requires="v">
                <p:oleObj spid="_x0000_s7191" name="Equation" r:id="rId39" imgW="787320" imgH="177480" progId="Equation.DSMT4">
                  <p:embed/>
                </p:oleObj>
              </mc:Choice>
              <mc:Fallback>
                <p:oleObj name="Equation" r:id="rId39" imgW="787320" imgH="177480" progId="Equation.DSMT4">
                  <p:embed/>
                  <p:pic>
                    <p:nvPicPr>
                      <p:cNvPr id="3" name="Object 3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182813" y="5426075"/>
                        <a:ext cx="1422400"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1"/>
          <p:cNvGraphicFramePr>
            <a:graphicFrameLocks noChangeAspect="1"/>
          </p:cNvGraphicFramePr>
          <p:nvPr/>
        </p:nvGraphicFramePr>
        <p:xfrm>
          <a:off x="1824038" y="5894388"/>
          <a:ext cx="1309687" cy="322262"/>
        </p:xfrm>
        <a:graphic>
          <a:graphicData uri="http://schemas.openxmlformats.org/presentationml/2006/ole">
            <mc:AlternateContent xmlns:mc="http://schemas.openxmlformats.org/markup-compatibility/2006">
              <mc:Choice xmlns:v="urn:schemas-microsoft-com:vml" Requires="v">
                <p:oleObj spid="_x0000_s7192" name="Equation" r:id="rId41" imgW="723600" imgH="177480" progId="Equation.DSMT4">
                  <p:embed/>
                </p:oleObj>
              </mc:Choice>
              <mc:Fallback>
                <p:oleObj name="Equation" r:id="rId41" imgW="723600" imgH="177480" progId="Equation.DSMT4">
                  <p:embed/>
                  <p:pic>
                    <p:nvPicPr>
                      <p:cNvPr id="4" name="Object 3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824038" y="5894388"/>
                        <a:ext cx="1309687"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12031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linds(horizontal)">
                                      <p:cBhvr>
                                        <p:cTn id="12" dur="500"/>
                                        <p:tgtEl>
                                          <p:spTgt spid="12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iterate type="lt">
                                    <p:tmPct val="0"/>
                                  </p:iterate>
                                  <p:childTnLst>
                                    <p:set>
                                      <p:cBhvr>
                                        <p:cTn id="16" dur="1" fill="hold">
                                          <p:stCondLst>
                                            <p:cond delay="0"/>
                                          </p:stCondLst>
                                        </p:cTn>
                                        <p:tgtEl>
                                          <p:spTgt spid="12294"/>
                                        </p:tgtEl>
                                        <p:attrNameLst>
                                          <p:attrName>style.visibility</p:attrName>
                                        </p:attrNameLst>
                                      </p:cBhvr>
                                      <p:to>
                                        <p:strVal val="visible"/>
                                      </p:to>
                                    </p:set>
                                    <p:animEffect transition="in" filter="barn(outHorizontal)">
                                      <p:cBhvr>
                                        <p:cTn id="17" dur="20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7"/>
                                        </p:tgtEl>
                                        <p:attrNameLst>
                                          <p:attrName>style.visibility</p:attrName>
                                        </p:attrNameLst>
                                      </p:cBhvr>
                                      <p:to>
                                        <p:strVal val="visible"/>
                                      </p:to>
                                    </p:set>
                                    <p:animEffect transition="in" filter="blinds(horizontal)">
                                      <p:cBhvr>
                                        <p:cTn id="22" dur="500"/>
                                        <p:tgtEl>
                                          <p:spTgt spid="122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arn(outHorizontal)">
                                      <p:cBhvr>
                                        <p:cTn id="27" dur="500"/>
                                        <p:tgtEl>
                                          <p:spTgt spid="122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blinds(horizontal)">
                                      <p:cBhvr>
                                        <p:cTn id="32" dur="500"/>
                                        <p:tgtEl>
                                          <p:spTgt spid="122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nodeType="withEffect">
                                  <p:stCondLst>
                                    <p:cond delay="0"/>
                                  </p:stCondLst>
                                  <p:childTnLst>
                                    <p:set>
                                      <p:cBhvr>
                                        <p:cTn id="54" dur="1" fill="hold">
                                          <p:stCondLst>
                                            <p:cond delay="0"/>
                                          </p:stCondLst>
                                        </p:cTn>
                                        <p:tgtEl>
                                          <p:spTgt spid="12299"/>
                                        </p:tgtEl>
                                        <p:attrNameLst>
                                          <p:attrName>style.visibility</p:attrName>
                                        </p:attrNameLst>
                                      </p:cBhvr>
                                      <p:to>
                                        <p:strVal val="visible"/>
                                      </p:to>
                                    </p:set>
                                    <p:animEffect transition="in" filter="blinds(horizontal)">
                                      <p:cBhvr>
                                        <p:cTn id="55" dur="500"/>
                                        <p:tgtEl>
                                          <p:spTgt spid="1229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12300"/>
                                        </p:tgtEl>
                                        <p:attrNameLst>
                                          <p:attrName>style.visibility</p:attrName>
                                        </p:attrNameLst>
                                      </p:cBhvr>
                                      <p:to>
                                        <p:strVal val="visible"/>
                                      </p:to>
                                    </p:set>
                                    <p:animEffect transition="in" filter="blinds(horizontal)">
                                      <p:cBhvr>
                                        <p:cTn id="63" dur="500"/>
                                        <p:tgtEl>
                                          <p:spTgt spid="123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12303"/>
                                        </p:tgtEl>
                                        <p:attrNameLst>
                                          <p:attrName>style.visibility</p:attrName>
                                        </p:attrNameLst>
                                      </p:cBhvr>
                                      <p:to>
                                        <p:strVal val="visible"/>
                                      </p:to>
                                    </p:set>
                                    <p:animEffect transition="in" filter="blinds(horizontal)">
                                      <p:cBhvr>
                                        <p:cTn id="68" dur="500"/>
                                        <p:tgtEl>
                                          <p:spTgt spid="123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12304"/>
                                        </p:tgtEl>
                                        <p:attrNameLst>
                                          <p:attrName>style.visibility</p:attrName>
                                        </p:attrNameLst>
                                      </p:cBhvr>
                                      <p:to>
                                        <p:strVal val="visible"/>
                                      </p:to>
                                    </p:set>
                                    <p:animEffect transition="in" filter="blinds(horizontal)">
                                      <p:cBhvr>
                                        <p:cTn id="78" dur="500"/>
                                        <p:tgtEl>
                                          <p:spTgt spid="1230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12302"/>
                                        </p:tgtEl>
                                        <p:attrNameLst>
                                          <p:attrName>style.visibility</p:attrName>
                                        </p:attrNameLst>
                                      </p:cBhvr>
                                      <p:to>
                                        <p:strVal val="visible"/>
                                      </p:to>
                                    </p:set>
                                    <p:animEffect transition="in" filter="blinds(horizontal)">
                                      <p:cBhvr>
                                        <p:cTn id="83" dur="500"/>
                                        <p:tgtEl>
                                          <p:spTgt spid="1230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12305"/>
                                        </p:tgtEl>
                                        <p:attrNameLst>
                                          <p:attrName>style.visibility</p:attrName>
                                        </p:attrNameLst>
                                      </p:cBhvr>
                                      <p:to>
                                        <p:strVal val="visible"/>
                                      </p:to>
                                    </p:set>
                                    <p:animEffect transition="in" filter="blinds(horizontal)">
                                      <p:cBhvr>
                                        <p:cTn id="88" dur="500"/>
                                        <p:tgtEl>
                                          <p:spTgt spid="1230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12306"/>
                                        </p:tgtEl>
                                        <p:attrNameLst>
                                          <p:attrName>style.visibility</p:attrName>
                                        </p:attrNameLst>
                                      </p:cBhvr>
                                      <p:to>
                                        <p:strVal val="visible"/>
                                      </p:to>
                                    </p:set>
                                    <p:animEffect transition="in" filter="blinds(horizontal)">
                                      <p:cBhvr>
                                        <p:cTn id="93" dur="500"/>
                                        <p:tgtEl>
                                          <p:spTgt spid="1230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12307"/>
                                        </p:tgtEl>
                                        <p:attrNameLst>
                                          <p:attrName>style.visibility</p:attrName>
                                        </p:attrNameLst>
                                      </p:cBhvr>
                                      <p:to>
                                        <p:strVal val="visible"/>
                                      </p:to>
                                    </p:set>
                                    <p:animEffect transition="in" filter="blinds(horizontal)">
                                      <p:cBhvr>
                                        <p:cTn id="98" dur="500"/>
                                        <p:tgtEl>
                                          <p:spTgt spid="1230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12308"/>
                                        </p:tgtEl>
                                        <p:attrNameLst>
                                          <p:attrName>style.visibility</p:attrName>
                                        </p:attrNameLst>
                                      </p:cBhvr>
                                      <p:to>
                                        <p:strVal val="visible"/>
                                      </p:to>
                                    </p:set>
                                    <p:animEffect transition="in" filter="blinds(horizontal)">
                                      <p:cBhvr>
                                        <p:cTn id="103" dur="500"/>
                                        <p:tgtEl>
                                          <p:spTgt spid="1230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12310"/>
                                        </p:tgtEl>
                                        <p:attrNameLst>
                                          <p:attrName>style.visibility</p:attrName>
                                        </p:attrNameLst>
                                      </p:cBhvr>
                                      <p:to>
                                        <p:strVal val="visible"/>
                                      </p:to>
                                    </p:set>
                                    <p:animEffect transition="in" filter="blinds(horizontal)">
                                      <p:cBhvr>
                                        <p:cTn id="108" dur="500"/>
                                        <p:tgtEl>
                                          <p:spTgt spid="1231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12309"/>
                                        </p:tgtEl>
                                        <p:attrNameLst>
                                          <p:attrName>style.visibility</p:attrName>
                                        </p:attrNameLst>
                                      </p:cBhvr>
                                      <p:to>
                                        <p:strVal val="visible"/>
                                      </p:to>
                                    </p:set>
                                    <p:animEffect transition="in" filter="blinds(horizontal)">
                                      <p:cBhvr>
                                        <p:cTn id="113" dur="500"/>
                                        <p:tgtEl>
                                          <p:spTgt spid="1230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12311"/>
                                        </p:tgtEl>
                                        <p:attrNameLst>
                                          <p:attrName>style.visibility</p:attrName>
                                        </p:attrNameLst>
                                      </p:cBhvr>
                                      <p:to>
                                        <p:strVal val="visible"/>
                                      </p:to>
                                    </p:set>
                                    <p:animEffect transition="in" filter="blinds(horizontal)">
                                      <p:cBhvr>
                                        <p:cTn id="118" dur="500"/>
                                        <p:tgtEl>
                                          <p:spTgt spid="12311"/>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nodeType="clickEffect">
                                  <p:stCondLst>
                                    <p:cond delay="0"/>
                                  </p:stCondLst>
                                  <p:childTnLst>
                                    <p:set>
                                      <p:cBhvr>
                                        <p:cTn id="122" dur="1" fill="hold">
                                          <p:stCondLst>
                                            <p:cond delay="0"/>
                                          </p:stCondLst>
                                        </p:cTn>
                                        <p:tgtEl>
                                          <p:spTgt spid="12312"/>
                                        </p:tgtEl>
                                        <p:attrNameLst>
                                          <p:attrName>style.visibility</p:attrName>
                                        </p:attrNameLst>
                                      </p:cBhvr>
                                      <p:to>
                                        <p:strVal val="visible"/>
                                      </p:to>
                                    </p:set>
                                    <p:animEffect transition="in" filter="blinds(horizontal)">
                                      <p:cBhvr>
                                        <p:cTn id="123" dur="500"/>
                                        <p:tgtEl>
                                          <p:spTgt spid="1231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nodeType="clickEffect">
                                  <p:stCondLst>
                                    <p:cond delay="0"/>
                                  </p:stCondLst>
                                  <p:childTnLst>
                                    <p:set>
                                      <p:cBhvr>
                                        <p:cTn id="127" dur="1" fill="hold">
                                          <p:stCondLst>
                                            <p:cond delay="0"/>
                                          </p:stCondLst>
                                        </p:cTn>
                                        <p:tgtEl>
                                          <p:spTgt spid="12313"/>
                                        </p:tgtEl>
                                        <p:attrNameLst>
                                          <p:attrName>style.visibility</p:attrName>
                                        </p:attrNameLst>
                                      </p:cBhvr>
                                      <p:to>
                                        <p:strVal val="visible"/>
                                      </p:to>
                                    </p:set>
                                    <p:animEffect transition="in" filter="blinds(horizontal)">
                                      <p:cBhvr>
                                        <p:cTn id="128" dur="500"/>
                                        <p:tgtEl>
                                          <p:spTgt spid="12313"/>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 presetClass="entr" presetSubtype="10" fill="hold" nodeType="clickEffect">
                                  <p:stCondLst>
                                    <p:cond delay="0"/>
                                  </p:stCondLst>
                                  <p:childTnLst>
                                    <p:set>
                                      <p:cBhvr>
                                        <p:cTn id="132" dur="1" fill="hold">
                                          <p:stCondLst>
                                            <p:cond delay="0"/>
                                          </p:stCondLst>
                                        </p:cTn>
                                        <p:tgtEl>
                                          <p:spTgt spid="12314"/>
                                        </p:tgtEl>
                                        <p:attrNameLst>
                                          <p:attrName>style.visibility</p:attrName>
                                        </p:attrNameLst>
                                      </p:cBhvr>
                                      <p:to>
                                        <p:strVal val="visible"/>
                                      </p:to>
                                    </p:set>
                                    <p:animEffect transition="in" filter="blinds(horizontal)">
                                      <p:cBhvr>
                                        <p:cTn id="133" dur="500"/>
                                        <p:tgtEl>
                                          <p:spTgt spid="1231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12316"/>
                                        </p:tgtEl>
                                        <p:attrNameLst>
                                          <p:attrName>style.visibility</p:attrName>
                                        </p:attrNameLst>
                                      </p:cBhvr>
                                      <p:to>
                                        <p:strVal val="visible"/>
                                      </p:to>
                                    </p:set>
                                    <p:animEffect transition="in" filter="blinds(horizontal)">
                                      <p:cBhvr>
                                        <p:cTn id="138" dur="500"/>
                                        <p:tgtEl>
                                          <p:spTgt spid="1231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nodeType="clickEffect">
                                  <p:stCondLst>
                                    <p:cond delay="0"/>
                                  </p:stCondLst>
                                  <p:childTnLst>
                                    <p:set>
                                      <p:cBhvr>
                                        <p:cTn id="142" dur="1" fill="hold">
                                          <p:stCondLst>
                                            <p:cond delay="0"/>
                                          </p:stCondLst>
                                        </p:cTn>
                                        <p:tgtEl>
                                          <p:spTgt spid="12315"/>
                                        </p:tgtEl>
                                        <p:attrNameLst>
                                          <p:attrName>style.visibility</p:attrName>
                                        </p:attrNameLst>
                                      </p:cBhvr>
                                      <p:to>
                                        <p:strVal val="visible"/>
                                      </p:to>
                                    </p:set>
                                    <p:animEffect transition="in" filter="blinds(horizontal)">
                                      <p:cBhvr>
                                        <p:cTn id="143" dur="500"/>
                                        <p:tgtEl>
                                          <p:spTgt spid="123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nodeType="clickEffect">
                                  <p:stCondLst>
                                    <p:cond delay="0"/>
                                  </p:stCondLst>
                                  <p:childTnLst>
                                    <p:set>
                                      <p:cBhvr>
                                        <p:cTn id="147" dur="1" fill="hold">
                                          <p:stCondLst>
                                            <p:cond delay="0"/>
                                          </p:stCondLst>
                                        </p:cTn>
                                        <p:tgtEl>
                                          <p:spTgt spid="12317"/>
                                        </p:tgtEl>
                                        <p:attrNameLst>
                                          <p:attrName>style.visibility</p:attrName>
                                        </p:attrNameLst>
                                      </p:cBhvr>
                                      <p:to>
                                        <p:strVal val="visible"/>
                                      </p:to>
                                    </p:set>
                                    <p:animEffect transition="in" filter="blinds(horizontal)">
                                      <p:cBhvr>
                                        <p:cTn id="148" dur="500"/>
                                        <p:tgtEl>
                                          <p:spTgt spid="12317"/>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10" fill="hold" nodeType="clickEffect">
                                  <p:stCondLst>
                                    <p:cond delay="0"/>
                                  </p:stCondLst>
                                  <p:childTnLst>
                                    <p:set>
                                      <p:cBhvr>
                                        <p:cTn id="152" dur="1" fill="hold">
                                          <p:stCondLst>
                                            <p:cond delay="0"/>
                                          </p:stCondLst>
                                        </p:cTn>
                                        <p:tgtEl>
                                          <p:spTgt spid="3"/>
                                        </p:tgtEl>
                                        <p:attrNameLst>
                                          <p:attrName>style.visibility</p:attrName>
                                        </p:attrNameLst>
                                      </p:cBhvr>
                                      <p:to>
                                        <p:strVal val="visible"/>
                                      </p:to>
                                    </p:set>
                                    <p:animEffect transition="in" filter="blinds(horizontal)">
                                      <p:cBhvr>
                                        <p:cTn id="153" dur="500"/>
                                        <p:tgtEl>
                                          <p:spTgt spid="3"/>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3" presetClass="entr" presetSubtype="10" fill="hold" nodeType="clickEffect">
                                  <p:stCondLst>
                                    <p:cond delay="0"/>
                                  </p:stCondLst>
                                  <p:childTnLst>
                                    <p:set>
                                      <p:cBhvr>
                                        <p:cTn id="157" dur="1" fill="hold">
                                          <p:stCondLst>
                                            <p:cond delay="0"/>
                                          </p:stCondLst>
                                        </p:cTn>
                                        <p:tgtEl>
                                          <p:spTgt spid="4"/>
                                        </p:tgtEl>
                                        <p:attrNameLst>
                                          <p:attrName>style.visibility</p:attrName>
                                        </p:attrNameLst>
                                      </p:cBhvr>
                                      <p:to>
                                        <p:strVal val="visible"/>
                                      </p:to>
                                    </p:set>
                                    <p:animEffect transition="in" filter="blinds(horizontal)">
                                      <p:cBhvr>
                                        <p:cTn id="1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7" grpId="0"/>
      <p:bldP spid="18" grpId="0"/>
      <p:bldP spid="19" grpId="0" animBg="1"/>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3" y="188913"/>
            <a:ext cx="8648700" cy="1762125"/>
          </a:xfrm>
        </p:spPr>
        <p:txBody>
          <a:bodyPr wrap="square" lIns="91440" tIns="45720" rIns="91440" bIns="45720" numCol="1" anchorCtr="0" compatLnSpc="1">
            <a:prstTxWarp prst="textNoShape">
              <a:avLst/>
            </a:prstTxWarp>
          </a:bodyPr>
          <a:lstStyle/>
          <a:p>
            <a:pPr eaLnBrk="1" hangingPunct="1"/>
            <a:r>
              <a:rPr lang="en-US" sz="1800" cap="none">
                <a:solidFill>
                  <a:schemeClr val="tx1"/>
                </a:solidFill>
              </a:rPr>
              <a:t>EX#4) TOM IS STANDING IN BETWEEN TWO TREES THAT IS 120METERS APART.  THE ANGLE OF ELEVATION TO THE TOP OF TREE A AND TREE B IS 47</a:t>
            </a:r>
            <a:r>
              <a:rPr lang="en-US" sz="1800" cap="none">
                <a:sym typeface="Symbol" pitchFamily="18" charset="2"/>
              </a:rPr>
              <a:t> </a:t>
            </a:r>
            <a:r>
              <a:rPr lang="en-US" sz="1800" cap="none">
                <a:solidFill>
                  <a:schemeClr val="tx1"/>
                </a:solidFill>
              </a:rPr>
              <a:t> AND 33</a:t>
            </a:r>
            <a:r>
              <a:rPr lang="en-US" sz="1800" cap="none">
                <a:sym typeface="Symbol" pitchFamily="18" charset="2"/>
              </a:rPr>
              <a:t>   </a:t>
            </a:r>
            <a:r>
              <a:rPr lang="en-US" sz="1800" cap="none">
                <a:solidFill>
                  <a:schemeClr val="tx1"/>
                </a:solidFill>
              </a:rPr>
              <a:t>RESPECTIVELY.   TREE A IS 25M TALL.  (NOTE: TOM DOESN’T KNOW HOW FAR HE IS FROM EITHER TREE.  HE ONLY KNOWS THAT THEY ARE 120METERS APART).  HOW TALL IS TREE B?</a:t>
            </a:r>
            <a:endParaRPr lang="en-CA" sz="1800" cap="none"/>
          </a:p>
        </p:txBody>
      </p:sp>
      <p:sp>
        <p:nvSpPr>
          <p:cNvPr id="4124" name="Line 2"/>
          <p:cNvSpPr>
            <a:spLocks noChangeShapeType="1"/>
          </p:cNvSpPr>
          <p:nvPr/>
        </p:nvSpPr>
        <p:spPr bwMode="auto">
          <a:xfrm>
            <a:off x="333375" y="4025900"/>
            <a:ext cx="3429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25" name="Line 4"/>
          <p:cNvSpPr>
            <a:spLocks noChangeShapeType="1"/>
          </p:cNvSpPr>
          <p:nvPr/>
        </p:nvSpPr>
        <p:spPr bwMode="auto">
          <a:xfrm flipV="1">
            <a:off x="447675" y="2540000"/>
            <a:ext cx="0" cy="1485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21" name="Line 5"/>
          <p:cNvSpPr>
            <a:spLocks noChangeShapeType="1"/>
          </p:cNvSpPr>
          <p:nvPr/>
        </p:nvSpPr>
        <p:spPr bwMode="auto">
          <a:xfrm flipV="1">
            <a:off x="2601913" y="2586038"/>
            <a:ext cx="1023937" cy="1433512"/>
          </a:xfrm>
          <a:prstGeom prst="line">
            <a:avLst/>
          </a:prstGeom>
          <a:noFill/>
          <a:ln w="15875">
            <a:solidFill>
              <a:srgbClr val="FF0000"/>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CA"/>
          </a:p>
        </p:txBody>
      </p:sp>
      <p:sp>
        <p:nvSpPr>
          <p:cNvPr id="3" name="Line 6"/>
          <p:cNvSpPr>
            <a:spLocks noChangeShapeType="1"/>
          </p:cNvSpPr>
          <p:nvPr/>
        </p:nvSpPr>
        <p:spPr bwMode="auto">
          <a:xfrm flipH="1" flipV="1">
            <a:off x="425450" y="2238375"/>
            <a:ext cx="2193925" cy="1787525"/>
          </a:xfrm>
          <a:prstGeom prst="line">
            <a:avLst/>
          </a:prstGeom>
          <a:noFill/>
          <a:ln w="15875">
            <a:solidFill>
              <a:srgbClr val="FF0000"/>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CA"/>
          </a:p>
        </p:txBody>
      </p:sp>
      <p:sp>
        <p:nvSpPr>
          <p:cNvPr id="8" name="Trapezoid 7"/>
          <p:cNvSpPr/>
          <p:nvPr/>
        </p:nvSpPr>
        <p:spPr>
          <a:xfrm>
            <a:off x="393700" y="2647950"/>
            <a:ext cx="111125" cy="1371600"/>
          </a:xfrm>
          <a:prstGeom prst="trapezoid">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Isosceles Triangle 8"/>
          <p:cNvSpPr/>
          <p:nvPr/>
        </p:nvSpPr>
        <p:spPr>
          <a:xfrm>
            <a:off x="268288" y="2254250"/>
            <a:ext cx="346075" cy="850900"/>
          </a:xfrm>
          <a:prstGeom prst="triangle">
            <a:avLst/>
          </a:prstGeom>
          <a:solidFill>
            <a:srgbClr val="00B050">
              <a:alpha val="8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Isosceles Triangle 9"/>
          <p:cNvSpPr/>
          <p:nvPr/>
        </p:nvSpPr>
        <p:spPr>
          <a:xfrm>
            <a:off x="231775" y="2627313"/>
            <a:ext cx="414338" cy="825500"/>
          </a:xfrm>
          <a:prstGeom prst="triangle">
            <a:avLst/>
          </a:prstGeom>
          <a:solidFill>
            <a:srgbClr val="00B050">
              <a:alpha val="8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Isosceles Triangle 10"/>
          <p:cNvSpPr/>
          <p:nvPr/>
        </p:nvSpPr>
        <p:spPr>
          <a:xfrm>
            <a:off x="193675" y="2952750"/>
            <a:ext cx="500063" cy="862013"/>
          </a:xfrm>
          <a:prstGeom prst="triangle">
            <a:avLst/>
          </a:prstGeom>
          <a:solidFill>
            <a:srgbClr val="00B050">
              <a:alpha val="8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Trapezoid 12"/>
          <p:cNvSpPr/>
          <p:nvPr/>
        </p:nvSpPr>
        <p:spPr>
          <a:xfrm>
            <a:off x="3589338" y="2979738"/>
            <a:ext cx="84137" cy="1035050"/>
          </a:xfrm>
          <a:prstGeom prst="trapezoid">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Isosceles Triangle 14"/>
          <p:cNvSpPr/>
          <p:nvPr/>
        </p:nvSpPr>
        <p:spPr>
          <a:xfrm>
            <a:off x="3441700" y="2606675"/>
            <a:ext cx="415925" cy="825500"/>
          </a:xfrm>
          <a:prstGeom prst="triangle">
            <a:avLst>
              <a:gd name="adj" fmla="val 46836"/>
            </a:avLst>
          </a:prstGeom>
          <a:solidFill>
            <a:srgbClr val="00B050">
              <a:alpha val="8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Isosceles Triangle 15"/>
          <p:cNvSpPr/>
          <p:nvPr/>
        </p:nvSpPr>
        <p:spPr>
          <a:xfrm>
            <a:off x="3405188" y="2932113"/>
            <a:ext cx="500062" cy="862012"/>
          </a:xfrm>
          <a:prstGeom prst="triangle">
            <a:avLst/>
          </a:prstGeom>
          <a:solidFill>
            <a:srgbClr val="00B050">
              <a:alpha val="8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098" name="Object 8"/>
          <p:cNvGraphicFramePr>
            <a:graphicFrameLocks noChangeAspect="1"/>
          </p:cNvGraphicFramePr>
          <p:nvPr/>
        </p:nvGraphicFramePr>
        <p:xfrm>
          <a:off x="2794000" y="3689350"/>
          <a:ext cx="385763" cy="328613"/>
        </p:xfrm>
        <a:graphic>
          <a:graphicData uri="http://schemas.openxmlformats.org/presentationml/2006/ole">
            <mc:AlternateContent xmlns:mc="http://schemas.openxmlformats.org/markup-compatibility/2006">
              <mc:Choice xmlns:v="urn:schemas-microsoft-com:vml" Requires="v">
                <p:oleObj spid="_x0000_s8194" name="Equation" r:id="rId4" imgW="253800" imgH="215640" progId="Equation.DSMT4">
                  <p:embed/>
                </p:oleObj>
              </mc:Choice>
              <mc:Fallback>
                <p:oleObj name="Equation" r:id="rId4" imgW="253800" imgH="215640" progId="Equation.DSMT4">
                  <p:embed/>
                  <p:pic>
                    <p:nvPicPr>
                      <p:cNvPr id="409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0" y="3689350"/>
                        <a:ext cx="385763"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8"/>
          <p:cNvGraphicFramePr>
            <a:graphicFrameLocks noChangeAspect="1"/>
          </p:cNvGraphicFramePr>
          <p:nvPr/>
        </p:nvGraphicFramePr>
        <p:xfrm>
          <a:off x="2046288" y="3719513"/>
          <a:ext cx="381000" cy="342900"/>
        </p:xfrm>
        <a:graphic>
          <a:graphicData uri="http://schemas.openxmlformats.org/presentationml/2006/ole">
            <mc:AlternateContent xmlns:mc="http://schemas.openxmlformats.org/markup-compatibility/2006">
              <mc:Choice xmlns:v="urn:schemas-microsoft-com:vml" Requires="v">
                <p:oleObj spid="_x0000_s8195" name="Equation" r:id="rId6" imgW="241200" imgH="215640" progId="Equation.DSMT4">
                  <p:embed/>
                </p:oleObj>
              </mc:Choice>
              <mc:Fallback>
                <p:oleObj name="Equation" r:id="rId6" imgW="241200" imgH="215640" progId="Equation.DSMT4">
                  <p:embed/>
                  <p:pic>
                    <p:nvPicPr>
                      <p:cNvPr id="4099"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288" y="3719513"/>
                        <a:ext cx="381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ight Triangle 18"/>
          <p:cNvSpPr/>
          <p:nvPr/>
        </p:nvSpPr>
        <p:spPr>
          <a:xfrm>
            <a:off x="457200" y="2254250"/>
            <a:ext cx="2128838" cy="1765300"/>
          </a:xfrm>
          <a:prstGeom prst="rtTriangl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Right Triangle 19"/>
          <p:cNvSpPr/>
          <p:nvPr/>
        </p:nvSpPr>
        <p:spPr>
          <a:xfrm flipH="1">
            <a:off x="2616200" y="2601913"/>
            <a:ext cx="1009650" cy="1417637"/>
          </a:xfrm>
          <a:prstGeom prst="rtTriangle">
            <a:avLst/>
          </a:prstGeom>
          <a:solidFill>
            <a:srgbClr val="0070C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32" name="TextBox 14"/>
          <p:cNvSpPr txBox="1">
            <a:spLocks noChangeArrowheads="1"/>
          </p:cNvSpPr>
          <p:nvPr/>
        </p:nvSpPr>
        <p:spPr bwMode="auto">
          <a:xfrm>
            <a:off x="4254500" y="2157413"/>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solidFill>
                  <a:srgbClr val="FF0000"/>
                </a:solidFill>
              </a:rPr>
              <a:t>Gather Information</a:t>
            </a:r>
          </a:p>
        </p:txBody>
      </p:sp>
      <p:sp>
        <p:nvSpPr>
          <p:cNvPr id="4133" name="TextBox 13"/>
          <p:cNvSpPr txBox="1">
            <a:spLocks noChangeArrowheads="1"/>
          </p:cNvSpPr>
          <p:nvPr/>
        </p:nvSpPr>
        <p:spPr bwMode="auto">
          <a:xfrm>
            <a:off x="6369050" y="2144713"/>
            <a:ext cx="191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t>2 Right Triangles</a:t>
            </a:r>
          </a:p>
        </p:txBody>
      </p:sp>
      <p:graphicFrame>
        <p:nvGraphicFramePr>
          <p:cNvPr id="4100" name="Object 10"/>
          <p:cNvGraphicFramePr>
            <a:graphicFrameLocks noChangeAspect="1"/>
          </p:cNvGraphicFramePr>
          <p:nvPr/>
        </p:nvGraphicFramePr>
        <p:xfrm>
          <a:off x="3433763" y="4037013"/>
          <a:ext cx="319087" cy="346075"/>
        </p:xfrm>
        <a:graphic>
          <a:graphicData uri="http://schemas.openxmlformats.org/presentationml/2006/ole">
            <mc:AlternateContent xmlns:mc="http://schemas.openxmlformats.org/markup-compatibility/2006">
              <mc:Choice xmlns:v="urn:schemas-microsoft-com:vml" Requires="v">
                <p:oleObj spid="_x0000_s8196" name="Equation" r:id="rId8" imgW="152280" imgH="164880" progId="Equation.DSMT4">
                  <p:embed/>
                </p:oleObj>
              </mc:Choice>
              <mc:Fallback>
                <p:oleObj name="Equation" r:id="rId8" imgW="152280" imgH="164880" progId="Equation.DSMT4">
                  <p:embed/>
                  <p:pic>
                    <p:nvPicPr>
                      <p:cNvPr id="410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3763" y="4037013"/>
                        <a:ext cx="3190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11"/>
          <p:cNvGraphicFramePr>
            <a:graphicFrameLocks noChangeAspect="1"/>
          </p:cNvGraphicFramePr>
          <p:nvPr/>
        </p:nvGraphicFramePr>
        <p:xfrm>
          <a:off x="276225" y="4048125"/>
          <a:ext cx="317500" cy="346075"/>
        </p:xfrm>
        <a:graphic>
          <a:graphicData uri="http://schemas.openxmlformats.org/presentationml/2006/ole">
            <mc:AlternateContent xmlns:mc="http://schemas.openxmlformats.org/markup-compatibility/2006">
              <mc:Choice xmlns:v="urn:schemas-microsoft-com:vml" Requires="v">
                <p:oleObj spid="_x0000_s8197" name="Equation" r:id="rId10" imgW="152280" imgH="164880" progId="Equation.DSMT4">
                  <p:embed/>
                </p:oleObj>
              </mc:Choice>
              <mc:Fallback>
                <p:oleObj name="Equation" r:id="rId10" imgW="152280" imgH="164880" progId="Equation.DSMT4">
                  <p:embed/>
                  <p:pic>
                    <p:nvPicPr>
                      <p:cNvPr id="4101"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225" y="4048125"/>
                        <a:ext cx="317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ight Triangle 24"/>
          <p:cNvSpPr/>
          <p:nvPr/>
        </p:nvSpPr>
        <p:spPr>
          <a:xfrm>
            <a:off x="5154613" y="2506663"/>
            <a:ext cx="1430337" cy="1192212"/>
          </a:xfrm>
          <a:prstGeom prst="rtTriangl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6" name="Right Triangle 25"/>
          <p:cNvSpPr/>
          <p:nvPr/>
        </p:nvSpPr>
        <p:spPr>
          <a:xfrm flipH="1">
            <a:off x="7246938" y="2790825"/>
            <a:ext cx="650875" cy="923925"/>
          </a:xfrm>
          <a:prstGeom prst="rtTriangle">
            <a:avLst/>
          </a:prstGeom>
          <a:solidFill>
            <a:srgbClr val="0070C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02" name="Object 8"/>
          <p:cNvGraphicFramePr>
            <a:graphicFrameLocks noChangeAspect="1"/>
          </p:cNvGraphicFramePr>
          <p:nvPr/>
        </p:nvGraphicFramePr>
        <p:xfrm>
          <a:off x="7283450" y="3449638"/>
          <a:ext cx="347663" cy="295275"/>
        </p:xfrm>
        <a:graphic>
          <a:graphicData uri="http://schemas.openxmlformats.org/presentationml/2006/ole">
            <mc:AlternateContent xmlns:mc="http://schemas.openxmlformats.org/markup-compatibility/2006">
              <mc:Choice xmlns:v="urn:schemas-microsoft-com:vml" Requires="v">
                <p:oleObj spid="_x0000_s8198" name="Equation" r:id="rId12" imgW="253800" imgH="215640" progId="Equation.DSMT4">
                  <p:embed/>
                </p:oleObj>
              </mc:Choice>
              <mc:Fallback>
                <p:oleObj name="Equation" r:id="rId12" imgW="253800" imgH="215640" progId="Equation.DSMT4">
                  <p:embed/>
                  <p:pic>
                    <p:nvPicPr>
                      <p:cNvPr id="410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450" y="3449638"/>
                        <a:ext cx="3476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8"/>
          <p:cNvGraphicFramePr>
            <a:graphicFrameLocks noChangeAspect="1"/>
          </p:cNvGraphicFramePr>
          <p:nvPr/>
        </p:nvGraphicFramePr>
        <p:xfrm>
          <a:off x="6076950" y="3436938"/>
          <a:ext cx="339725" cy="304800"/>
        </p:xfrm>
        <a:graphic>
          <a:graphicData uri="http://schemas.openxmlformats.org/presentationml/2006/ole">
            <mc:AlternateContent xmlns:mc="http://schemas.openxmlformats.org/markup-compatibility/2006">
              <mc:Choice xmlns:v="urn:schemas-microsoft-com:vml" Requires="v">
                <p:oleObj spid="_x0000_s8199" name="Equation" r:id="rId13" imgW="241200" imgH="215640" progId="Equation.DSMT4">
                  <p:embed/>
                </p:oleObj>
              </mc:Choice>
              <mc:Fallback>
                <p:oleObj name="Equation" r:id="rId13" imgW="241200" imgH="215640" progId="Equation.DSMT4">
                  <p:embed/>
                  <p:pic>
                    <p:nvPicPr>
                      <p:cNvPr id="4103"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950" y="3436938"/>
                        <a:ext cx="339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 name="Straight Arrow Connector 29"/>
          <p:cNvCxnSpPr/>
          <p:nvPr/>
        </p:nvCxnSpPr>
        <p:spPr>
          <a:xfrm>
            <a:off x="441325" y="4476750"/>
            <a:ext cx="3184525"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104" name="Object 14"/>
          <p:cNvGraphicFramePr>
            <a:graphicFrameLocks noChangeAspect="1"/>
          </p:cNvGraphicFramePr>
          <p:nvPr/>
        </p:nvGraphicFramePr>
        <p:xfrm>
          <a:off x="1679575" y="4456113"/>
          <a:ext cx="846138" cy="373062"/>
        </p:xfrm>
        <a:graphic>
          <a:graphicData uri="http://schemas.openxmlformats.org/presentationml/2006/ole">
            <mc:AlternateContent xmlns:mc="http://schemas.openxmlformats.org/markup-compatibility/2006">
              <mc:Choice xmlns:v="urn:schemas-microsoft-com:vml" Requires="v">
                <p:oleObj spid="_x0000_s8200" name="Equation" r:id="rId14" imgW="406080" imgH="177480" progId="Equation.DSMT4">
                  <p:embed/>
                </p:oleObj>
              </mc:Choice>
              <mc:Fallback>
                <p:oleObj name="Equation" r:id="rId14" imgW="406080" imgH="177480" progId="Equation.DSMT4">
                  <p:embed/>
                  <p:pic>
                    <p:nvPicPr>
                      <p:cNvPr id="410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9575" y="4456113"/>
                        <a:ext cx="846138"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 name="Straight Arrow Connector 31"/>
          <p:cNvCxnSpPr/>
          <p:nvPr/>
        </p:nvCxnSpPr>
        <p:spPr>
          <a:xfrm rot="16200000" flipV="1">
            <a:off x="3263901" y="3279775"/>
            <a:ext cx="1460500" cy="95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105" name="Object 15"/>
          <p:cNvGraphicFramePr>
            <a:graphicFrameLocks noChangeAspect="1"/>
          </p:cNvGraphicFramePr>
          <p:nvPr/>
        </p:nvGraphicFramePr>
        <p:xfrm>
          <a:off x="3976688" y="3089275"/>
          <a:ext cx="609600" cy="331788"/>
        </p:xfrm>
        <a:graphic>
          <a:graphicData uri="http://schemas.openxmlformats.org/presentationml/2006/ole">
            <mc:AlternateContent xmlns:mc="http://schemas.openxmlformats.org/markup-compatibility/2006">
              <mc:Choice xmlns:v="urn:schemas-microsoft-com:vml" Requires="v">
                <p:oleObj spid="_x0000_s8201" name="Equation" r:id="rId16" imgW="330120" imgH="177480" progId="Equation.DSMT4">
                  <p:embed/>
                </p:oleObj>
              </mc:Choice>
              <mc:Fallback>
                <p:oleObj name="Equation" r:id="rId16" imgW="330120" imgH="177480" progId="Equation.DSMT4">
                  <p:embed/>
                  <p:pic>
                    <p:nvPicPr>
                      <p:cNvPr id="410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6688" y="3089275"/>
                        <a:ext cx="6096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 name="Object 16"/>
          <p:cNvGraphicFramePr>
            <a:graphicFrameLocks noChangeAspect="1"/>
          </p:cNvGraphicFramePr>
          <p:nvPr/>
        </p:nvGraphicFramePr>
        <p:xfrm>
          <a:off x="7897813" y="3116263"/>
          <a:ext cx="609600" cy="330200"/>
        </p:xfrm>
        <a:graphic>
          <a:graphicData uri="http://schemas.openxmlformats.org/presentationml/2006/ole">
            <mc:AlternateContent xmlns:mc="http://schemas.openxmlformats.org/markup-compatibility/2006">
              <mc:Choice xmlns:v="urn:schemas-microsoft-com:vml" Requires="v">
                <p:oleObj spid="_x0000_s8202" name="Equation" r:id="rId18" imgW="330120" imgH="177480" progId="Equation.DSMT4">
                  <p:embed/>
                </p:oleObj>
              </mc:Choice>
              <mc:Fallback>
                <p:oleObj name="Equation" r:id="rId18" imgW="330120" imgH="177480" progId="Equation.DSMT4">
                  <p:embed/>
                  <p:pic>
                    <p:nvPicPr>
                      <p:cNvPr id="4106"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97813" y="3116263"/>
                        <a:ext cx="609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8"/>
          <p:cNvGraphicFramePr>
            <a:graphicFrameLocks noChangeAspect="1"/>
          </p:cNvGraphicFramePr>
          <p:nvPr/>
        </p:nvGraphicFramePr>
        <p:xfrm>
          <a:off x="7427913" y="3738563"/>
          <a:ext cx="312737" cy="342900"/>
        </p:xfrm>
        <a:graphic>
          <a:graphicData uri="http://schemas.openxmlformats.org/presentationml/2006/ole">
            <mc:AlternateContent xmlns:mc="http://schemas.openxmlformats.org/markup-compatibility/2006">
              <mc:Choice xmlns:v="urn:schemas-microsoft-com:vml" Requires="v">
                <p:oleObj spid="_x0000_s8203" name="Equation" r:id="rId19" imgW="126720" imgH="139680" progId="Equation.DSMT4">
                  <p:embed/>
                </p:oleObj>
              </mc:Choice>
              <mc:Fallback>
                <p:oleObj name="Equation" r:id="rId19" imgW="126720" imgH="139680" progId="Equation.DSMT4">
                  <p:embed/>
                  <p:pic>
                    <p:nvPicPr>
                      <p:cNvPr id="4107"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7913" y="3738563"/>
                        <a:ext cx="31273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8"/>
          <p:cNvGraphicFramePr>
            <a:graphicFrameLocks noChangeAspect="1"/>
          </p:cNvGraphicFramePr>
          <p:nvPr/>
        </p:nvGraphicFramePr>
        <p:xfrm>
          <a:off x="5594350" y="3703638"/>
          <a:ext cx="344488" cy="404812"/>
        </p:xfrm>
        <a:graphic>
          <a:graphicData uri="http://schemas.openxmlformats.org/presentationml/2006/ole">
            <mc:AlternateContent xmlns:mc="http://schemas.openxmlformats.org/markup-compatibility/2006">
              <mc:Choice xmlns:v="urn:schemas-microsoft-com:vml" Requires="v">
                <p:oleObj spid="_x0000_s8204" name="Equation" r:id="rId21" imgW="139680" imgH="164880" progId="Equation.DSMT4">
                  <p:embed/>
                </p:oleObj>
              </mc:Choice>
              <mc:Fallback>
                <p:oleObj name="Equation" r:id="rId21" imgW="139680" imgH="164880" progId="Equation.DSMT4">
                  <p:embed/>
                  <p:pic>
                    <p:nvPicPr>
                      <p:cNvPr id="4108" name="Object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94350" y="3703638"/>
                        <a:ext cx="344488"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 name="Object 8"/>
          <p:cNvGraphicFramePr>
            <a:graphicFrameLocks noChangeAspect="1"/>
          </p:cNvGraphicFramePr>
          <p:nvPr/>
        </p:nvGraphicFramePr>
        <p:xfrm>
          <a:off x="6656388" y="4171950"/>
          <a:ext cx="1169987" cy="400050"/>
        </p:xfrm>
        <a:graphic>
          <a:graphicData uri="http://schemas.openxmlformats.org/presentationml/2006/ole">
            <mc:AlternateContent xmlns:mc="http://schemas.openxmlformats.org/markup-compatibility/2006">
              <mc:Choice xmlns:v="urn:schemas-microsoft-com:vml" Requires="v">
                <p:oleObj spid="_x0000_s8205" name="Equation" r:id="rId23" imgW="634680" imgH="215640" progId="Equation.DSMT4">
                  <p:embed/>
                </p:oleObj>
              </mc:Choice>
              <mc:Fallback>
                <p:oleObj name="Equation" r:id="rId23" imgW="634680" imgH="215640" progId="Equation.DSMT4">
                  <p:embed/>
                  <p:pic>
                    <p:nvPicPr>
                      <p:cNvPr id="4109"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56388" y="4171950"/>
                        <a:ext cx="116998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 name="Object 20"/>
          <p:cNvGraphicFramePr>
            <a:graphicFrameLocks noChangeAspect="1"/>
          </p:cNvGraphicFramePr>
          <p:nvPr/>
        </p:nvGraphicFramePr>
        <p:xfrm>
          <a:off x="7910513" y="4083050"/>
          <a:ext cx="379412" cy="682625"/>
        </p:xfrm>
        <a:graphic>
          <a:graphicData uri="http://schemas.openxmlformats.org/presentationml/2006/ole">
            <mc:AlternateContent xmlns:mc="http://schemas.openxmlformats.org/markup-compatibility/2006">
              <mc:Choice xmlns:v="urn:schemas-microsoft-com:vml" Requires="v">
                <p:oleObj spid="_x0000_s8206" name="Equation" r:id="rId25" imgW="241200" imgH="431640" progId="Equation.DSMT4">
                  <p:embed/>
                </p:oleObj>
              </mc:Choice>
              <mc:Fallback>
                <p:oleObj name="Equation" r:id="rId25" imgW="241200" imgH="431640" progId="Equation.DSMT4">
                  <p:embed/>
                  <p:pic>
                    <p:nvPicPr>
                      <p:cNvPr id="4110"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10513" y="4083050"/>
                        <a:ext cx="379412"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 name="Object 8"/>
          <p:cNvGraphicFramePr>
            <a:graphicFrameLocks noChangeAspect="1"/>
          </p:cNvGraphicFramePr>
          <p:nvPr/>
        </p:nvGraphicFramePr>
        <p:xfrm>
          <a:off x="7016750" y="4802188"/>
          <a:ext cx="1450975" cy="800100"/>
        </p:xfrm>
        <a:graphic>
          <a:graphicData uri="http://schemas.openxmlformats.org/presentationml/2006/ole">
            <mc:AlternateContent xmlns:mc="http://schemas.openxmlformats.org/markup-compatibility/2006">
              <mc:Choice xmlns:v="urn:schemas-microsoft-com:vml" Requires="v">
                <p:oleObj spid="_x0000_s8207" name="Equation" r:id="rId27" imgW="787320" imgH="431640" progId="Equation.DSMT4">
                  <p:embed/>
                </p:oleObj>
              </mc:Choice>
              <mc:Fallback>
                <p:oleObj name="Equation" r:id="rId27" imgW="787320" imgH="431640" progId="Equation.DSMT4">
                  <p:embed/>
                  <p:pic>
                    <p:nvPicPr>
                      <p:cNvPr id="4111"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16750" y="4802188"/>
                        <a:ext cx="14509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2" name="Object 8"/>
          <p:cNvGraphicFramePr>
            <a:graphicFrameLocks noChangeAspect="1"/>
          </p:cNvGraphicFramePr>
          <p:nvPr/>
        </p:nvGraphicFramePr>
        <p:xfrm>
          <a:off x="7050088" y="5870575"/>
          <a:ext cx="492125" cy="258763"/>
        </p:xfrm>
        <a:graphic>
          <a:graphicData uri="http://schemas.openxmlformats.org/presentationml/2006/ole">
            <mc:AlternateContent xmlns:mc="http://schemas.openxmlformats.org/markup-compatibility/2006">
              <mc:Choice xmlns:v="urn:schemas-microsoft-com:vml" Requires="v">
                <p:oleObj spid="_x0000_s8208" name="Equation" r:id="rId29" imgW="266400" imgH="139680" progId="Equation.DSMT4">
                  <p:embed/>
                </p:oleObj>
              </mc:Choice>
              <mc:Fallback>
                <p:oleObj name="Equation" r:id="rId29" imgW="266400" imgH="139680" progId="Equation.DSMT4">
                  <p:embed/>
                  <p:pic>
                    <p:nvPicPr>
                      <p:cNvPr id="4112" name="Object 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50088" y="5870575"/>
                        <a:ext cx="4921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3" name="Object 8"/>
          <p:cNvGraphicFramePr>
            <a:graphicFrameLocks noChangeAspect="1"/>
          </p:cNvGraphicFramePr>
          <p:nvPr/>
        </p:nvGraphicFramePr>
        <p:xfrm>
          <a:off x="4754563" y="4325938"/>
          <a:ext cx="1147762" cy="400050"/>
        </p:xfrm>
        <a:graphic>
          <a:graphicData uri="http://schemas.openxmlformats.org/presentationml/2006/ole">
            <mc:AlternateContent xmlns:mc="http://schemas.openxmlformats.org/markup-compatibility/2006">
              <mc:Choice xmlns:v="urn:schemas-microsoft-com:vml" Requires="v">
                <p:oleObj spid="_x0000_s8209" name="Equation" r:id="rId31" imgW="622080" imgH="215640" progId="Equation.DSMT4">
                  <p:embed/>
                </p:oleObj>
              </mc:Choice>
              <mc:Fallback>
                <p:oleObj name="Equation" r:id="rId31" imgW="622080" imgH="215640" progId="Equation.DSMT4">
                  <p:embed/>
                  <p:pic>
                    <p:nvPicPr>
                      <p:cNvPr id="4113" name="Object 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754563" y="4325938"/>
                        <a:ext cx="11477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4" name="Object 24"/>
          <p:cNvGraphicFramePr>
            <a:graphicFrameLocks noChangeAspect="1"/>
          </p:cNvGraphicFramePr>
          <p:nvPr/>
        </p:nvGraphicFramePr>
        <p:xfrm>
          <a:off x="5940425" y="4251325"/>
          <a:ext cx="557213" cy="682625"/>
        </p:xfrm>
        <a:graphic>
          <a:graphicData uri="http://schemas.openxmlformats.org/presentationml/2006/ole">
            <mc:AlternateContent xmlns:mc="http://schemas.openxmlformats.org/markup-compatibility/2006">
              <mc:Choice xmlns:v="urn:schemas-microsoft-com:vml" Requires="v">
                <p:oleObj spid="_x0000_s8210" name="Equation" r:id="rId33" imgW="355320" imgH="431640" progId="Equation.DSMT4">
                  <p:embed/>
                </p:oleObj>
              </mc:Choice>
              <mc:Fallback>
                <p:oleObj name="Equation" r:id="rId33" imgW="355320" imgH="431640" progId="Equation.DSMT4">
                  <p:embed/>
                  <p:pic>
                    <p:nvPicPr>
                      <p:cNvPr id="4114" name="Object 2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940425" y="4251325"/>
                        <a:ext cx="557213"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5" name="Object 8"/>
          <p:cNvGraphicFramePr>
            <a:graphicFrameLocks noChangeAspect="1"/>
          </p:cNvGraphicFramePr>
          <p:nvPr/>
        </p:nvGraphicFramePr>
        <p:xfrm>
          <a:off x="3963988" y="5126038"/>
          <a:ext cx="2297112" cy="430212"/>
        </p:xfrm>
        <a:graphic>
          <a:graphicData uri="http://schemas.openxmlformats.org/presentationml/2006/ole">
            <mc:AlternateContent xmlns:mc="http://schemas.openxmlformats.org/markup-compatibility/2006">
              <mc:Choice xmlns:v="urn:schemas-microsoft-com:vml" Requires="v">
                <p:oleObj spid="_x0000_s8211" name="Equation" r:id="rId35" imgW="1155600" imgH="215640" progId="Equation.DSMT4">
                  <p:embed/>
                </p:oleObj>
              </mc:Choice>
              <mc:Fallback>
                <p:oleObj name="Equation" r:id="rId35" imgW="1155600" imgH="215640" progId="Equation.DSMT4">
                  <p:embed/>
                  <p:pic>
                    <p:nvPicPr>
                      <p:cNvPr id="4115" name="Object 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963988" y="5126038"/>
                        <a:ext cx="229711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6" name="Object 8"/>
          <p:cNvGraphicFramePr>
            <a:graphicFrameLocks noChangeAspect="1"/>
          </p:cNvGraphicFramePr>
          <p:nvPr/>
        </p:nvGraphicFramePr>
        <p:xfrm>
          <a:off x="5716588" y="5799138"/>
          <a:ext cx="633412" cy="317500"/>
        </p:xfrm>
        <a:graphic>
          <a:graphicData uri="http://schemas.openxmlformats.org/presentationml/2006/ole">
            <mc:AlternateContent xmlns:mc="http://schemas.openxmlformats.org/markup-compatibility/2006">
              <mc:Choice xmlns:v="urn:schemas-microsoft-com:vml" Requires="v">
                <p:oleObj spid="_x0000_s8212" name="Equation" r:id="rId37" imgW="253800" imgH="126720" progId="Equation.DSMT4">
                  <p:embed/>
                </p:oleObj>
              </mc:Choice>
              <mc:Fallback>
                <p:oleObj name="Equation" r:id="rId37" imgW="253800" imgH="126720" progId="Equation.DSMT4">
                  <p:embed/>
                  <p:pic>
                    <p:nvPicPr>
                      <p:cNvPr id="4116" name="Object 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716588" y="5799138"/>
                        <a:ext cx="63341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 name="Object 8"/>
          <p:cNvGraphicFramePr>
            <a:graphicFrameLocks noChangeAspect="1"/>
          </p:cNvGraphicFramePr>
          <p:nvPr/>
        </p:nvGraphicFramePr>
        <p:xfrm>
          <a:off x="4862513" y="2987675"/>
          <a:ext cx="312737" cy="311150"/>
        </p:xfrm>
        <a:graphic>
          <a:graphicData uri="http://schemas.openxmlformats.org/presentationml/2006/ole">
            <mc:AlternateContent xmlns:mc="http://schemas.openxmlformats.org/markup-compatibility/2006">
              <mc:Choice xmlns:v="urn:schemas-microsoft-com:vml" Requires="v">
                <p:oleObj spid="_x0000_s8213" name="Equation" r:id="rId39" imgW="126720" imgH="126720" progId="Equation.DSMT4">
                  <p:embed/>
                </p:oleObj>
              </mc:Choice>
              <mc:Fallback>
                <p:oleObj name="Equation" r:id="rId39" imgW="126720" imgH="126720" progId="Equation.DSMT4">
                  <p:embed/>
                  <p:pic>
                    <p:nvPicPr>
                      <p:cNvPr id="4117" name="Object 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862513" y="2987675"/>
                        <a:ext cx="312737"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8" name="Object 8"/>
          <p:cNvGraphicFramePr>
            <a:graphicFrameLocks noChangeAspect="1"/>
          </p:cNvGraphicFramePr>
          <p:nvPr/>
        </p:nvGraphicFramePr>
        <p:xfrm>
          <a:off x="7572375" y="5815013"/>
          <a:ext cx="982663" cy="328612"/>
        </p:xfrm>
        <a:graphic>
          <a:graphicData uri="http://schemas.openxmlformats.org/presentationml/2006/ole">
            <mc:AlternateContent xmlns:mc="http://schemas.openxmlformats.org/markup-compatibility/2006">
              <mc:Choice xmlns:v="urn:schemas-microsoft-com:vml" Requires="v">
                <p:oleObj spid="_x0000_s8214" name="Equation" r:id="rId41" imgW="533160" imgH="177480" progId="Equation.DSMT4">
                  <p:embed/>
                </p:oleObj>
              </mc:Choice>
              <mc:Fallback>
                <p:oleObj name="Equation" r:id="rId41" imgW="533160" imgH="177480" progId="Equation.DSMT4">
                  <p:embed/>
                  <p:pic>
                    <p:nvPicPr>
                      <p:cNvPr id="4138" name="Object 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72375" y="5815013"/>
                        <a:ext cx="98266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9" name="Object 8"/>
          <p:cNvGraphicFramePr>
            <a:graphicFrameLocks noChangeAspect="1"/>
          </p:cNvGraphicFramePr>
          <p:nvPr/>
        </p:nvGraphicFramePr>
        <p:xfrm>
          <a:off x="5413375" y="3776663"/>
          <a:ext cx="841375" cy="328612"/>
        </p:xfrm>
        <a:graphic>
          <a:graphicData uri="http://schemas.openxmlformats.org/presentationml/2006/ole">
            <mc:AlternateContent xmlns:mc="http://schemas.openxmlformats.org/markup-compatibility/2006">
              <mc:Choice xmlns:v="urn:schemas-microsoft-com:vml" Requires="v">
                <p:oleObj spid="_x0000_s8215" name="Equation" r:id="rId43" imgW="457200" imgH="177480" progId="Equation.DSMT4">
                  <p:embed/>
                </p:oleObj>
              </mc:Choice>
              <mc:Fallback>
                <p:oleObj name="Equation" r:id="rId43" imgW="457200" imgH="177480" progId="Equation.DSMT4">
                  <p:embed/>
                  <p:pic>
                    <p:nvPicPr>
                      <p:cNvPr id="4139" name="Object 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413375" y="3776663"/>
                        <a:ext cx="84137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0" name="Object 8"/>
          <p:cNvGraphicFramePr>
            <a:graphicFrameLocks noChangeAspect="1"/>
          </p:cNvGraphicFramePr>
          <p:nvPr/>
        </p:nvGraphicFramePr>
        <p:xfrm>
          <a:off x="4762500" y="5757863"/>
          <a:ext cx="908050" cy="354012"/>
        </p:xfrm>
        <a:graphic>
          <a:graphicData uri="http://schemas.openxmlformats.org/presentationml/2006/ole">
            <mc:AlternateContent xmlns:mc="http://schemas.openxmlformats.org/markup-compatibility/2006">
              <mc:Choice xmlns:v="urn:schemas-microsoft-com:vml" Requires="v">
                <p:oleObj spid="_x0000_s8216" name="Equation" r:id="rId45" imgW="457200" imgH="177480" progId="Equation.DSMT4">
                  <p:embed/>
                </p:oleObj>
              </mc:Choice>
              <mc:Fallback>
                <p:oleObj name="Equation" r:id="rId45" imgW="457200" imgH="177480" progId="Equation.DSMT4">
                  <p:embed/>
                  <p:pic>
                    <p:nvPicPr>
                      <p:cNvPr id="4120" name="Object 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762500" y="5757863"/>
                        <a:ext cx="908050"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Oval 44"/>
          <p:cNvSpPr/>
          <p:nvPr/>
        </p:nvSpPr>
        <p:spPr>
          <a:xfrm>
            <a:off x="2565400" y="3821113"/>
            <a:ext cx="47625" cy="460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47" name="Straight Connector 46"/>
          <p:cNvCxnSpPr/>
          <p:nvPr/>
        </p:nvCxnSpPr>
        <p:spPr>
          <a:xfrm rot="16200000" flipH="1">
            <a:off x="2545556" y="3917157"/>
            <a:ext cx="809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531270" y="3971131"/>
            <a:ext cx="68262" cy="41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586038" y="3963988"/>
            <a:ext cx="61912" cy="49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44763" y="3924300"/>
            <a:ext cx="76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8"/>
          <p:cNvGraphicFramePr>
            <a:graphicFrameLocks noChangeAspect="1"/>
          </p:cNvGraphicFramePr>
          <p:nvPr/>
        </p:nvGraphicFramePr>
        <p:xfrm>
          <a:off x="590550" y="5162550"/>
          <a:ext cx="1919288" cy="374650"/>
        </p:xfrm>
        <a:graphic>
          <a:graphicData uri="http://schemas.openxmlformats.org/presentationml/2006/ole">
            <mc:AlternateContent xmlns:mc="http://schemas.openxmlformats.org/markup-compatibility/2006">
              <mc:Choice xmlns:v="urn:schemas-microsoft-com:vml" Requires="v">
                <p:oleObj spid="_x0000_s8217" name="Equation" r:id="rId47" imgW="1041120" imgH="203040" progId="Equation.DSMT4">
                  <p:embed/>
                </p:oleObj>
              </mc:Choice>
              <mc:Fallback>
                <p:oleObj name="Equation" r:id="rId47" imgW="1041120" imgH="203040" progId="Equation.DSMT4">
                  <p:embed/>
                  <p:pic>
                    <p:nvPicPr>
                      <p:cNvPr id="4" name="Object 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0550" y="5162550"/>
                        <a:ext cx="191928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8"/>
          <p:cNvGraphicFramePr>
            <a:graphicFrameLocks noChangeAspect="1"/>
          </p:cNvGraphicFramePr>
          <p:nvPr/>
        </p:nvGraphicFramePr>
        <p:xfrm>
          <a:off x="606425" y="5621338"/>
          <a:ext cx="1333500" cy="374650"/>
        </p:xfrm>
        <a:graphic>
          <a:graphicData uri="http://schemas.openxmlformats.org/presentationml/2006/ole">
            <mc:AlternateContent xmlns:mc="http://schemas.openxmlformats.org/markup-compatibility/2006">
              <mc:Choice xmlns:v="urn:schemas-microsoft-com:vml" Requires="v">
                <p:oleObj spid="_x0000_s8218" name="Equation" r:id="rId49" imgW="723600" imgH="203040" progId="Equation.DSMT4">
                  <p:embed/>
                </p:oleObj>
              </mc:Choice>
              <mc:Fallback>
                <p:oleObj name="Equation" r:id="rId49" imgW="723600" imgH="203040" progId="Equation.DSMT4">
                  <p:embed/>
                  <p:pic>
                    <p:nvPicPr>
                      <p:cNvPr id="5" name="Object 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06425" y="5621338"/>
                        <a:ext cx="13335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76358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32"/>
                                        </p:tgtEl>
                                        <p:attrNameLst>
                                          <p:attrName>style.visibility</p:attrName>
                                        </p:attrNameLst>
                                      </p:cBhvr>
                                      <p:to>
                                        <p:strVal val="visible"/>
                                      </p:to>
                                    </p:set>
                                    <p:animEffect transition="in" filter="blinds(horizontal)">
                                      <p:cBhvr>
                                        <p:cTn id="7" dur="2000"/>
                                        <p:tgtEl>
                                          <p:spTgt spid="4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linds(horizontal)">
                                      <p:cBhvr>
                                        <p:cTn id="12" dur="500"/>
                                        <p:tgtEl>
                                          <p:spTgt spid="4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21"/>
                                        </p:tgtEl>
                                        <p:attrNameLst>
                                          <p:attrName>style.visibility</p:attrName>
                                        </p:attrNameLst>
                                      </p:cBhvr>
                                      <p:to>
                                        <p:strVal val="visible"/>
                                      </p:to>
                                    </p:set>
                                    <p:animEffect transition="in" filter="blinds(horizontal)">
                                      <p:cBhvr>
                                        <p:cTn id="17" dur="500"/>
                                        <p:tgtEl>
                                          <p:spTgt spid="41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linds(horizontal)">
                                      <p:cBhvr>
                                        <p:cTn id="22" dur="500"/>
                                        <p:tgtEl>
                                          <p:spTgt spid="40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blinds(horizontal)">
                                      <p:cBhvr>
                                        <p:cTn id="27" dur="500"/>
                                        <p:tgtEl>
                                          <p:spTgt spid="41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blinds(horizontal)">
                                      <p:cBhvr>
                                        <p:cTn id="37" dur="500"/>
                                        <p:tgtEl>
                                          <p:spTgt spid="40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104"/>
                                        </p:tgtEl>
                                        <p:attrNameLst>
                                          <p:attrName>style.visibility</p:attrName>
                                        </p:attrNameLst>
                                      </p:cBhvr>
                                      <p:to>
                                        <p:strVal val="visible"/>
                                      </p:to>
                                    </p:set>
                                    <p:animEffect transition="in" filter="blinds(horizontal)">
                                      <p:cBhvr>
                                        <p:cTn id="47" dur="500"/>
                                        <p:tgtEl>
                                          <p:spTgt spid="41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105"/>
                                        </p:tgtEl>
                                        <p:attrNameLst>
                                          <p:attrName>style.visibility</p:attrName>
                                        </p:attrNameLst>
                                      </p:cBhvr>
                                      <p:to>
                                        <p:strVal val="visible"/>
                                      </p:to>
                                    </p:set>
                                    <p:animEffect transition="in" filter="blinds(horizontal)">
                                      <p:cBhvr>
                                        <p:cTn id="57" dur="500"/>
                                        <p:tgtEl>
                                          <p:spTgt spid="41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133"/>
                                        </p:tgtEl>
                                        <p:attrNameLst>
                                          <p:attrName>style.visibility</p:attrName>
                                        </p:attrNameLst>
                                      </p:cBhvr>
                                      <p:to>
                                        <p:strVal val="visible"/>
                                      </p:to>
                                    </p:set>
                                    <p:animEffect transition="in" filter="blinds(horizontal)">
                                      <p:cBhvr>
                                        <p:cTn id="62" dur="500"/>
                                        <p:tgtEl>
                                          <p:spTgt spid="41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000"/>
                                        <p:tgtEl>
                                          <p:spTgt spid="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0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4106"/>
                                        </p:tgtEl>
                                        <p:attrNameLst>
                                          <p:attrName>style.visibility</p:attrName>
                                        </p:attrNameLst>
                                      </p:cBhvr>
                                      <p:to>
                                        <p:strVal val="visible"/>
                                      </p:to>
                                    </p:set>
                                    <p:animEffect transition="in" filter="blinds(horizontal)">
                                      <p:cBhvr>
                                        <p:cTn id="77" dur="500"/>
                                        <p:tgtEl>
                                          <p:spTgt spid="410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linds(horizontal)">
                                      <p:cBhvr>
                                        <p:cTn id="80" dur="500"/>
                                        <p:tgtEl>
                                          <p:spTgt spid="26"/>
                                        </p:tgtEl>
                                      </p:cBhvr>
                                    </p:animEffect>
                                  </p:childTnLst>
                                </p:cTn>
                              </p:par>
                              <p:par>
                                <p:cTn id="81" presetID="3" presetClass="entr" presetSubtype="10" fill="hold" nodeType="withEffect">
                                  <p:stCondLst>
                                    <p:cond delay="0"/>
                                  </p:stCondLst>
                                  <p:childTnLst>
                                    <p:set>
                                      <p:cBhvr>
                                        <p:cTn id="82" dur="1" fill="hold">
                                          <p:stCondLst>
                                            <p:cond delay="0"/>
                                          </p:stCondLst>
                                        </p:cTn>
                                        <p:tgtEl>
                                          <p:spTgt spid="4102"/>
                                        </p:tgtEl>
                                        <p:attrNameLst>
                                          <p:attrName>style.visibility</p:attrName>
                                        </p:attrNameLst>
                                      </p:cBhvr>
                                      <p:to>
                                        <p:strVal val="visible"/>
                                      </p:to>
                                    </p:set>
                                    <p:animEffect transition="in" filter="blinds(horizontal)">
                                      <p:cBhvr>
                                        <p:cTn id="83" dur="500"/>
                                        <p:tgtEl>
                                          <p:spTgt spid="4102"/>
                                        </p:tgtEl>
                                      </p:cBhvr>
                                    </p:animEffect>
                                  </p:childTnLst>
                                </p:cTn>
                              </p:par>
                              <p:par>
                                <p:cTn id="84" presetID="3" presetClass="entr" presetSubtype="10" fill="hold" nodeType="withEffect">
                                  <p:stCondLst>
                                    <p:cond delay="0"/>
                                  </p:stCondLst>
                                  <p:childTnLst>
                                    <p:set>
                                      <p:cBhvr>
                                        <p:cTn id="85" dur="1" fill="hold">
                                          <p:stCondLst>
                                            <p:cond delay="0"/>
                                          </p:stCondLst>
                                        </p:cTn>
                                        <p:tgtEl>
                                          <p:spTgt spid="4107"/>
                                        </p:tgtEl>
                                        <p:attrNameLst>
                                          <p:attrName>style.visibility</p:attrName>
                                        </p:attrNameLst>
                                      </p:cBhvr>
                                      <p:to>
                                        <p:strVal val="visible"/>
                                      </p:to>
                                    </p:set>
                                    <p:animEffect transition="in" filter="blinds(horizontal)">
                                      <p:cBhvr>
                                        <p:cTn id="86" dur="500"/>
                                        <p:tgtEl>
                                          <p:spTgt spid="410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4103"/>
                                        </p:tgtEl>
                                        <p:attrNameLst>
                                          <p:attrName>style.visibility</p:attrName>
                                        </p:attrNameLst>
                                      </p:cBhvr>
                                      <p:to>
                                        <p:strVal val="visible"/>
                                      </p:to>
                                    </p:set>
                                    <p:animEffect transition="in" filter="blinds(horizontal)">
                                      <p:cBhvr>
                                        <p:cTn id="91" dur="500"/>
                                        <p:tgtEl>
                                          <p:spTgt spid="410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blinds(horizontal)">
                                      <p:cBhvr>
                                        <p:cTn id="94" dur="500"/>
                                        <p:tgtEl>
                                          <p:spTgt spid="2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4108"/>
                                        </p:tgtEl>
                                        <p:attrNameLst>
                                          <p:attrName>style.visibility</p:attrName>
                                        </p:attrNameLst>
                                      </p:cBhvr>
                                      <p:to>
                                        <p:strVal val="visible"/>
                                      </p:to>
                                    </p:set>
                                    <p:animEffect transition="in" filter="blinds(horizontal)">
                                      <p:cBhvr>
                                        <p:cTn id="99" dur="500"/>
                                        <p:tgtEl>
                                          <p:spTgt spid="410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4117"/>
                                        </p:tgtEl>
                                        <p:attrNameLst>
                                          <p:attrName>style.visibility</p:attrName>
                                        </p:attrNameLst>
                                      </p:cBhvr>
                                      <p:to>
                                        <p:strVal val="visible"/>
                                      </p:to>
                                    </p:set>
                                    <p:animEffect transition="in" filter="blinds(horizontal)">
                                      <p:cBhvr>
                                        <p:cTn id="104" dur="500"/>
                                        <p:tgtEl>
                                          <p:spTgt spid="411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4109"/>
                                        </p:tgtEl>
                                        <p:attrNameLst>
                                          <p:attrName>style.visibility</p:attrName>
                                        </p:attrNameLst>
                                      </p:cBhvr>
                                      <p:to>
                                        <p:strVal val="visible"/>
                                      </p:to>
                                    </p:set>
                                    <p:animEffect transition="in" filter="blinds(horizontal)">
                                      <p:cBhvr>
                                        <p:cTn id="109" dur="500"/>
                                        <p:tgtEl>
                                          <p:spTgt spid="410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nodeType="clickEffect">
                                  <p:stCondLst>
                                    <p:cond delay="0"/>
                                  </p:stCondLst>
                                  <p:childTnLst>
                                    <p:set>
                                      <p:cBhvr>
                                        <p:cTn id="113" dur="1" fill="hold">
                                          <p:stCondLst>
                                            <p:cond delay="0"/>
                                          </p:stCondLst>
                                        </p:cTn>
                                        <p:tgtEl>
                                          <p:spTgt spid="4110"/>
                                        </p:tgtEl>
                                        <p:attrNameLst>
                                          <p:attrName>style.visibility</p:attrName>
                                        </p:attrNameLst>
                                      </p:cBhvr>
                                      <p:to>
                                        <p:strVal val="visible"/>
                                      </p:to>
                                    </p:set>
                                    <p:animEffect transition="in" filter="blinds(horizontal)">
                                      <p:cBhvr>
                                        <p:cTn id="114" dur="500"/>
                                        <p:tgtEl>
                                          <p:spTgt spid="411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nodeType="clickEffect">
                                  <p:stCondLst>
                                    <p:cond delay="0"/>
                                  </p:stCondLst>
                                  <p:childTnLst>
                                    <p:set>
                                      <p:cBhvr>
                                        <p:cTn id="118" dur="1" fill="hold">
                                          <p:stCondLst>
                                            <p:cond delay="0"/>
                                          </p:stCondLst>
                                        </p:cTn>
                                        <p:tgtEl>
                                          <p:spTgt spid="4111"/>
                                        </p:tgtEl>
                                        <p:attrNameLst>
                                          <p:attrName>style.visibility</p:attrName>
                                        </p:attrNameLst>
                                      </p:cBhvr>
                                      <p:to>
                                        <p:strVal val="visible"/>
                                      </p:to>
                                    </p:set>
                                    <p:animEffect transition="in" filter="blinds(horizontal)">
                                      <p:cBhvr>
                                        <p:cTn id="119" dur="500"/>
                                        <p:tgtEl>
                                          <p:spTgt spid="411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4112"/>
                                        </p:tgtEl>
                                        <p:attrNameLst>
                                          <p:attrName>style.visibility</p:attrName>
                                        </p:attrNameLst>
                                      </p:cBhvr>
                                      <p:to>
                                        <p:strVal val="visible"/>
                                      </p:to>
                                    </p:set>
                                    <p:animEffect transition="in" filter="blinds(horizontal)">
                                      <p:cBhvr>
                                        <p:cTn id="124" dur="500"/>
                                        <p:tgtEl>
                                          <p:spTgt spid="411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4138"/>
                                        </p:tgtEl>
                                        <p:attrNameLst>
                                          <p:attrName>style.visibility</p:attrName>
                                        </p:attrNameLst>
                                      </p:cBhvr>
                                      <p:to>
                                        <p:strVal val="visible"/>
                                      </p:to>
                                    </p:set>
                                    <p:animEffect transition="in" filter="blinds(horizontal)">
                                      <p:cBhvr>
                                        <p:cTn id="129" dur="500"/>
                                        <p:tgtEl>
                                          <p:spTgt spid="41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nodeType="click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blinds(horizontal)">
                                      <p:cBhvr>
                                        <p:cTn id="134" dur="500"/>
                                        <p:tgtEl>
                                          <p:spTgt spid="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blinds(horizontal)">
                                      <p:cBhvr>
                                        <p:cTn id="139" dur="500"/>
                                        <p:tgtEl>
                                          <p:spTgt spid="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xit" presetSubtype="0" fill="hold" nodeType="clickEffect">
                                  <p:stCondLst>
                                    <p:cond delay="0"/>
                                  </p:stCondLst>
                                  <p:childTnLst>
                                    <p:animEffect transition="out" filter="fade">
                                      <p:cBhvr>
                                        <p:cTn id="143" dur="2000"/>
                                        <p:tgtEl>
                                          <p:spTgt spid="4108"/>
                                        </p:tgtEl>
                                      </p:cBhvr>
                                    </p:animEffect>
                                    <p:set>
                                      <p:cBhvr>
                                        <p:cTn id="144" dur="1" fill="hold">
                                          <p:stCondLst>
                                            <p:cond delay="1999"/>
                                          </p:stCondLst>
                                        </p:cTn>
                                        <p:tgtEl>
                                          <p:spTgt spid="4108"/>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nodeType="clickEffect">
                                  <p:stCondLst>
                                    <p:cond delay="0"/>
                                  </p:stCondLst>
                                  <p:childTnLst>
                                    <p:set>
                                      <p:cBhvr>
                                        <p:cTn id="148" dur="1" fill="hold">
                                          <p:stCondLst>
                                            <p:cond delay="0"/>
                                          </p:stCondLst>
                                        </p:cTn>
                                        <p:tgtEl>
                                          <p:spTgt spid="4139"/>
                                        </p:tgtEl>
                                        <p:attrNameLst>
                                          <p:attrName>style.visibility</p:attrName>
                                        </p:attrNameLst>
                                      </p:cBhvr>
                                      <p:to>
                                        <p:strVal val="visible"/>
                                      </p:to>
                                    </p:set>
                                    <p:animEffect transition="in" filter="blinds(horizontal)">
                                      <p:cBhvr>
                                        <p:cTn id="149" dur="500"/>
                                        <p:tgtEl>
                                          <p:spTgt spid="4139"/>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nodeType="clickEffect">
                                  <p:stCondLst>
                                    <p:cond delay="0"/>
                                  </p:stCondLst>
                                  <p:childTnLst>
                                    <p:set>
                                      <p:cBhvr>
                                        <p:cTn id="153" dur="1" fill="hold">
                                          <p:stCondLst>
                                            <p:cond delay="0"/>
                                          </p:stCondLst>
                                        </p:cTn>
                                        <p:tgtEl>
                                          <p:spTgt spid="4113"/>
                                        </p:tgtEl>
                                        <p:attrNameLst>
                                          <p:attrName>style.visibility</p:attrName>
                                        </p:attrNameLst>
                                      </p:cBhvr>
                                      <p:to>
                                        <p:strVal val="visible"/>
                                      </p:to>
                                    </p:set>
                                    <p:animEffect transition="in" filter="blinds(horizontal)">
                                      <p:cBhvr>
                                        <p:cTn id="154" dur="500"/>
                                        <p:tgtEl>
                                          <p:spTgt spid="411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4114"/>
                                        </p:tgtEl>
                                        <p:attrNameLst>
                                          <p:attrName>style.visibility</p:attrName>
                                        </p:attrNameLst>
                                      </p:cBhvr>
                                      <p:to>
                                        <p:strVal val="visible"/>
                                      </p:to>
                                    </p:set>
                                    <p:animEffect transition="in" filter="blinds(horizontal)">
                                      <p:cBhvr>
                                        <p:cTn id="159" dur="500"/>
                                        <p:tgtEl>
                                          <p:spTgt spid="4114"/>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ntr" presetSubtype="10" fill="hold" nodeType="clickEffect">
                                  <p:stCondLst>
                                    <p:cond delay="0"/>
                                  </p:stCondLst>
                                  <p:childTnLst>
                                    <p:set>
                                      <p:cBhvr>
                                        <p:cTn id="163" dur="1" fill="hold">
                                          <p:stCondLst>
                                            <p:cond delay="0"/>
                                          </p:stCondLst>
                                        </p:cTn>
                                        <p:tgtEl>
                                          <p:spTgt spid="4115"/>
                                        </p:tgtEl>
                                        <p:attrNameLst>
                                          <p:attrName>style.visibility</p:attrName>
                                        </p:attrNameLst>
                                      </p:cBhvr>
                                      <p:to>
                                        <p:strVal val="visible"/>
                                      </p:to>
                                    </p:set>
                                    <p:animEffect transition="in" filter="blinds(horizontal)">
                                      <p:cBhvr>
                                        <p:cTn id="164" dur="500"/>
                                        <p:tgtEl>
                                          <p:spTgt spid="4115"/>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 presetClass="entr" presetSubtype="10" fill="hold" nodeType="clickEffect">
                                  <p:stCondLst>
                                    <p:cond delay="0"/>
                                  </p:stCondLst>
                                  <p:childTnLst>
                                    <p:set>
                                      <p:cBhvr>
                                        <p:cTn id="168" dur="1" fill="hold">
                                          <p:stCondLst>
                                            <p:cond delay="0"/>
                                          </p:stCondLst>
                                        </p:cTn>
                                        <p:tgtEl>
                                          <p:spTgt spid="4116"/>
                                        </p:tgtEl>
                                        <p:attrNameLst>
                                          <p:attrName>style.visibility</p:attrName>
                                        </p:attrNameLst>
                                      </p:cBhvr>
                                      <p:to>
                                        <p:strVal val="visible"/>
                                      </p:to>
                                    </p:set>
                                    <p:animEffect transition="in" filter="blinds(horizontal)">
                                      <p:cBhvr>
                                        <p:cTn id="169" dur="500"/>
                                        <p:tgtEl>
                                          <p:spTgt spid="411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ntr" presetSubtype="10" fill="hold" nodeType="clickEffect">
                                  <p:stCondLst>
                                    <p:cond delay="0"/>
                                  </p:stCondLst>
                                  <p:childTnLst>
                                    <p:set>
                                      <p:cBhvr>
                                        <p:cTn id="173" dur="1" fill="hold">
                                          <p:stCondLst>
                                            <p:cond delay="0"/>
                                          </p:stCondLst>
                                        </p:cTn>
                                        <p:tgtEl>
                                          <p:spTgt spid="4120"/>
                                        </p:tgtEl>
                                        <p:attrNameLst>
                                          <p:attrName>style.visibility</p:attrName>
                                        </p:attrNameLst>
                                      </p:cBhvr>
                                      <p:to>
                                        <p:strVal val="visible"/>
                                      </p:to>
                                    </p:set>
                                    <p:animEffect transition="in" filter="blinds(horizontal)">
                                      <p:cBhvr>
                                        <p:cTn id="174"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1" grpId="0" animBg="1"/>
      <p:bldP spid="3" grpId="0" animBg="1"/>
      <p:bldP spid="19" grpId="0" animBg="1"/>
      <p:bldP spid="20" grpId="0" animBg="1"/>
      <p:bldP spid="4132" grpId="0"/>
      <p:bldP spid="4133" grpId="0"/>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5dd3b5eab04799935286d652a75b776e2b83c"/>
  <p:tag name="ISPRING_RESOURCE_PATHS_HASH_2" val="43f4c911b5cedc71674e3cc5834d9fd58c9913e"/>
  <p:tag name="GENSWF_OUTPUT_FILE_NAME" val="m9hch62"/>
  <p:tag name="ISPRING_LMS_API_VERSION" val="SCORM 1.2"/>
  <p:tag name="ISPRING_ULTRA_SCORM_COURSE_ID" val="AD00D6E9-FAE0-4629-859B-D4E1A4534B12"/>
  <p:tag name="ISPRING_CMI5_LAUNCH_METHOD" val="any window"/>
  <p:tag name="ISPRING_SCORM_RATE_SLIDES" val="1"/>
  <p:tag name="ISPRINGCLOUDFOLDERID" val="1"/>
  <p:tag name="ISPRINGONLINEFOLDERID" val="1"/>
  <p:tag name="ISPRING_OUTPUT_FOLDER" val="[[&quot;\uFFFDʾ\&quot;{58857F64-F778-46F3-A3E4-9740F72F057B}&quot;,&quot;C:\\Users\\Danny\\OneDrive - SD41\\Website\\m9h&quot;]]"/>
  <p:tag name="ISPRING_SCORM_PASSING_SCORE" val="100.000000"/>
  <p:tag name="ISPRING_CURRENT_PLAYER_ID" val="universal-no-video"/>
  <p:tag name="ISPRING_PRESENTATION_TITLE" val="Section 6.2 Trigonometric Problems"/>
  <p:tag name="ISPRING_FIRST_PUBLISH" val="1"/>
  <p:tag name="ISPRING_RESOURCE_PATHS_HASH_PRESENTER" val="7d95a368e921fbde4bd1953154f4967c7dcadcb"/>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383</TotalTime>
  <Words>754</Words>
  <Application>Microsoft Office PowerPoint</Application>
  <PresentationFormat>On-screen Show (4:3)</PresentationFormat>
  <Paragraphs>77</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Century Schoolbook</vt:lpstr>
      <vt:lpstr>Gill Sans MT</vt:lpstr>
      <vt:lpstr>Wingdings</vt:lpstr>
      <vt:lpstr>Wingdings 2</vt:lpstr>
      <vt:lpstr>Oriel</vt:lpstr>
      <vt:lpstr>Equation</vt:lpstr>
      <vt:lpstr>Section 6.2 Trigonometric Problems </vt:lpstr>
      <vt:lpstr>PowerPoint Presentation</vt:lpstr>
      <vt:lpstr>PowerPoint Presentation</vt:lpstr>
      <vt:lpstr>Ex: A hill 250m hill creates an angle of inclination of 10 degrees.  What is the slope of the hill?</vt:lpstr>
      <vt:lpstr>I) Problems Involving Right Triangles</vt:lpstr>
      <vt:lpstr>PowerPoint Presentation</vt:lpstr>
      <vt:lpstr>PowerPoint Presentation</vt:lpstr>
      <vt:lpstr>EX#3) A SNIPER IS STANDING AT THE TOP OF A BUILDING.  HE’S AIMS HIS GUN AT A TOWER THAT’S 70METERS AWAY.  IF HE AIMS HIS GUN TO THE TOP OF THE TOWER, THE ANGLES OF ELEVATION IS 55 DEGREES.  IF HE AIMS HIS GUN TO THE BOTTOM OF THE TOWER, THE ANGLE OF DEPRESSION IS 35 DEGREES.  HOW HIGH IS THE TOWER?</vt:lpstr>
      <vt:lpstr>EX#4) TOM IS STANDING IN BETWEEN TWO TREES THAT IS 120METERS APART.  THE ANGLE OF ELEVATION TO THE TOP OF TREE A AND TREE B IS 47  AND 33   RESPECTIVELY.   TREE A IS 25M TALL.  (NOTE: TOM DOESN’T KNOW HOW FAR HE IS FROM EITHER TREE.  HE ONLY KNOWS THAT THEY ARE 120METERS APART).  HOW TALL IS TREE B?</vt:lpstr>
      <vt:lpstr>Challenge: Given that 2 squares of length 15cm are placed next to each other.  What is the measure of</vt:lpstr>
      <vt:lpstr>II) Reading Bearings</vt:lpstr>
      <vt:lpstr>Ex: A ship leaves Genoa on a bearing of 155 degrees.  It travels on the path until Cagliari is due West and turns towards Cagliari.  If the distance between Genoa and Cagliari is 579km, how far did the ship travel? </vt:lpstr>
      <vt:lpstr>Practice: A group of Pirates leave Batumi on a bearing 280.  To avoid a hurricane near the coast of Turkey, they stay on the path until Istanbul is due South.  Afterwards, they sail 200km south and reached Istanbul.  How far did they sail?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6.2 Trigonometric Problems</dc:title>
  <dc:creator>Danny Young</dc:creator>
  <cp:lastModifiedBy>Danny Young</cp:lastModifiedBy>
  <cp:revision>14</cp:revision>
  <dcterms:created xsi:type="dcterms:W3CDTF">2011-06-27T16:11:13Z</dcterms:created>
  <dcterms:modified xsi:type="dcterms:W3CDTF">2020-04-06T18:25:21Z</dcterms:modified>
</cp:coreProperties>
</file>